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3"/>
  </p:notesMasterIdLst>
  <p:sldIdLst>
    <p:sldId id="256" r:id="rId3"/>
    <p:sldId id="257" r:id="rId4"/>
    <p:sldId id="266" r:id="rId5"/>
    <p:sldId id="258" r:id="rId6"/>
    <p:sldId id="259" r:id="rId7"/>
    <p:sldId id="260" r:id="rId8"/>
    <p:sldId id="261" r:id="rId9"/>
    <p:sldId id="263" r:id="rId10"/>
    <p:sldId id="264" r:id="rId11"/>
    <p:sldId id="265"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9ED6F9-7B38-4FDD-BF84-51B755C217F6}" v="143" dt="2022-04-07T02:31:16.417"/>
  </p1510:revLst>
</p1510:revInfo>
</file>

<file path=ppt/tableStyles.xml><?xml version="1.0" encoding="utf-8"?>
<a:tblStyleLst xmlns:a="http://schemas.openxmlformats.org/drawingml/2006/main" def="{825F6AE1-3AB4-4EE1-A0F0-9F7C0662F09F}">
  <a:tblStyle styleId="{825F6AE1-3AB4-4EE1-A0F0-9F7C0662F09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07"/>
    <p:restoredTop sz="94718"/>
  </p:normalViewPr>
  <p:slideViewPr>
    <p:cSldViewPr snapToGrid="0">
      <p:cViewPr varScale="1">
        <p:scale>
          <a:sx n="156" d="100"/>
          <a:sy n="156" d="100"/>
        </p:scale>
        <p:origin x="584"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cda3c6ae5f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gcda3c6ae5f_0_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cda3c6ae5f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cda3c6ae5f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5569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cda3c6ae5f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cda3c6ae5f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da3c6ae5f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da3c6ae5f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9383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cda3c6ae5f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cda3c6ae5f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da3c6ae5f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da3c6ae5f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cda3c6ae5f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cda3c6ae5f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cda3c6ae5f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cda3c6ae5f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cda3c6ae5f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cda3c6ae5f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49545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cda3c6ae5f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cda3c6ae5f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740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5200"/>
              <a:buNone/>
              <a:defRPr sz="5200"/>
            </a:lvl1pPr>
            <a:lvl2pPr lvl="1" algn="ctr" rtl="0">
              <a:lnSpc>
                <a:spcPct val="100000"/>
              </a:lnSpc>
              <a:spcBef>
                <a:spcPts val="0"/>
              </a:spcBef>
              <a:spcAft>
                <a:spcPts val="0"/>
              </a:spcAft>
              <a:buSzPts val="5200"/>
              <a:buNone/>
              <a:defRPr sz="5200"/>
            </a:lvl2pPr>
            <a:lvl3pPr lvl="2" algn="ctr" rtl="0">
              <a:lnSpc>
                <a:spcPct val="100000"/>
              </a:lnSpc>
              <a:spcBef>
                <a:spcPts val="0"/>
              </a:spcBef>
              <a:spcAft>
                <a:spcPts val="0"/>
              </a:spcAft>
              <a:buSzPts val="5200"/>
              <a:buNone/>
              <a:defRPr sz="5200"/>
            </a:lvl3pPr>
            <a:lvl4pPr lvl="3" algn="ctr" rtl="0">
              <a:lnSpc>
                <a:spcPct val="100000"/>
              </a:lnSpc>
              <a:spcBef>
                <a:spcPts val="0"/>
              </a:spcBef>
              <a:spcAft>
                <a:spcPts val="0"/>
              </a:spcAft>
              <a:buSzPts val="5200"/>
              <a:buNone/>
              <a:defRPr sz="5200"/>
            </a:lvl4pPr>
            <a:lvl5pPr lvl="4" algn="ctr" rtl="0">
              <a:lnSpc>
                <a:spcPct val="100000"/>
              </a:lnSpc>
              <a:spcBef>
                <a:spcPts val="0"/>
              </a:spcBef>
              <a:spcAft>
                <a:spcPts val="0"/>
              </a:spcAft>
              <a:buSzPts val="5200"/>
              <a:buNone/>
              <a:defRPr sz="5200"/>
            </a:lvl5pPr>
            <a:lvl6pPr lvl="5" algn="ctr" rtl="0">
              <a:lnSpc>
                <a:spcPct val="100000"/>
              </a:lnSpc>
              <a:spcBef>
                <a:spcPts val="0"/>
              </a:spcBef>
              <a:spcAft>
                <a:spcPts val="0"/>
              </a:spcAft>
              <a:buSzPts val="5200"/>
              <a:buNone/>
              <a:defRPr sz="5200"/>
            </a:lvl6pPr>
            <a:lvl7pPr lvl="6" algn="ctr" rtl="0">
              <a:lnSpc>
                <a:spcPct val="100000"/>
              </a:lnSpc>
              <a:spcBef>
                <a:spcPts val="0"/>
              </a:spcBef>
              <a:spcAft>
                <a:spcPts val="0"/>
              </a:spcAft>
              <a:buSzPts val="5200"/>
              <a:buNone/>
              <a:defRPr sz="5200"/>
            </a:lvl7pPr>
            <a:lvl8pPr lvl="7" algn="ctr" rtl="0">
              <a:lnSpc>
                <a:spcPct val="100000"/>
              </a:lnSpc>
              <a:spcBef>
                <a:spcPts val="0"/>
              </a:spcBef>
              <a:spcAft>
                <a:spcPts val="0"/>
              </a:spcAft>
              <a:buSzPts val="5200"/>
              <a:buNone/>
              <a:defRPr sz="5200"/>
            </a:lvl8pPr>
            <a:lvl9pPr lvl="8" algn="ctr" rtl="0">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60" name="Google Shape;60;p1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1600"/>
              </a:spcBef>
              <a:spcAft>
                <a:spcPts val="0"/>
              </a:spcAft>
              <a:buSzPts val="1200"/>
              <a:buChar char="○"/>
              <a:defRPr sz="1200"/>
            </a:lvl2pPr>
            <a:lvl3pPr marL="1371600" lvl="2" indent="-304800" algn="l" rtl="0">
              <a:lnSpc>
                <a:spcPct val="115000"/>
              </a:lnSpc>
              <a:spcBef>
                <a:spcPts val="1600"/>
              </a:spcBef>
              <a:spcAft>
                <a:spcPts val="0"/>
              </a:spcAft>
              <a:buSzPts val="1200"/>
              <a:buChar char="■"/>
              <a:defRPr sz="1200"/>
            </a:lvl3pPr>
            <a:lvl4pPr marL="1828800" lvl="3" indent="-304800" algn="l" rtl="0">
              <a:lnSpc>
                <a:spcPct val="115000"/>
              </a:lnSpc>
              <a:spcBef>
                <a:spcPts val="1600"/>
              </a:spcBef>
              <a:spcAft>
                <a:spcPts val="0"/>
              </a:spcAft>
              <a:buSzPts val="1200"/>
              <a:buChar char="●"/>
              <a:defRPr sz="1200"/>
            </a:lvl4pPr>
            <a:lvl5pPr marL="2286000" lvl="4" indent="-304800" algn="l" rtl="0">
              <a:lnSpc>
                <a:spcPct val="115000"/>
              </a:lnSpc>
              <a:spcBef>
                <a:spcPts val="1600"/>
              </a:spcBef>
              <a:spcAft>
                <a:spcPts val="0"/>
              </a:spcAft>
              <a:buSzPts val="1200"/>
              <a:buChar char="○"/>
              <a:defRPr sz="1200"/>
            </a:lvl5pPr>
            <a:lvl6pPr marL="2743200" lvl="5" indent="-304800" algn="l" rtl="0">
              <a:lnSpc>
                <a:spcPct val="115000"/>
              </a:lnSpc>
              <a:spcBef>
                <a:spcPts val="1600"/>
              </a:spcBef>
              <a:spcAft>
                <a:spcPts val="0"/>
              </a:spcAft>
              <a:buSzPts val="1200"/>
              <a:buChar char="■"/>
              <a:defRPr sz="1200"/>
            </a:lvl6pPr>
            <a:lvl7pPr marL="3200400" lvl="6" indent="-304800" algn="l" rtl="0">
              <a:lnSpc>
                <a:spcPct val="115000"/>
              </a:lnSpc>
              <a:spcBef>
                <a:spcPts val="1600"/>
              </a:spcBef>
              <a:spcAft>
                <a:spcPts val="0"/>
              </a:spcAft>
              <a:buSzPts val="1200"/>
              <a:buChar char="●"/>
              <a:defRPr sz="1200"/>
            </a:lvl7pPr>
            <a:lvl8pPr marL="3657600" lvl="7" indent="-304800" algn="l" rtl="0">
              <a:lnSpc>
                <a:spcPct val="115000"/>
              </a:lnSpc>
              <a:spcBef>
                <a:spcPts val="1600"/>
              </a:spcBef>
              <a:spcAft>
                <a:spcPts val="0"/>
              </a:spcAft>
              <a:buSzPts val="1200"/>
              <a:buChar char="○"/>
              <a:defRPr sz="1200"/>
            </a:lvl8pPr>
            <a:lvl9pPr marL="4114800" lvl="8" indent="-304800" algn="l" rtl="0">
              <a:lnSpc>
                <a:spcPct val="115000"/>
              </a:lnSpc>
              <a:spcBef>
                <a:spcPts val="1600"/>
              </a:spcBef>
              <a:spcAft>
                <a:spcPts val="1600"/>
              </a:spcAft>
              <a:buSzPts val="1200"/>
              <a:buChar char="■"/>
              <a:defRPr sz="1200"/>
            </a:lvl9pPr>
          </a:lstStyle>
          <a:p>
            <a:endParaRPr/>
          </a:p>
        </p:txBody>
      </p:sp>
      <p:sp>
        <p:nvSpPr>
          <p:cNvPr id="61" name="Google Shape;61;p1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1600"/>
              </a:spcBef>
              <a:spcAft>
                <a:spcPts val="0"/>
              </a:spcAft>
              <a:buSzPts val="1200"/>
              <a:buChar char="○"/>
              <a:defRPr sz="1200"/>
            </a:lvl2pPr>
            <a:lvl3pPr marL="1371600" lvl="2" indent="-304800" algn="l" rtl="0">
              <a:lnSpc>
                <a:spcPct val="115000"/>
              </a:lnSpc>
              <a:spcBef>
                <a:spcPts val="1600"/>
              </a:spcBef>
              <a:spcAft>
                <a:spcPts val="0"/>
              </a:spcAft>
              <a:buSzPts val="1200"/>
              <a:buChar char="■"/>
              <a:defRPr sz="1200"/>
            </a:lvl3pPr>
            <a:lvl4pPr marL="1828800" lvl="3" indent="-304800" algn="l" rtl="0">
              <a:lnSpc>
                <a:spcPct val="115000"/>
              </a:lnSpc>
              <a:spcBef>
                <a:spcPts val="1600"/>
              </a:spcBef>
              <a:spcAft>
                <a:spcPts val="0"/>
              </a:spcAft>
              <a:buSzPts val="1200"/>
              <a:buChar char="●"/>
              <a:defRPr sz="1200"/>
            </a:lvl4pPr>
            <a:lvl5pPr marL="2286000" lvl="4" indent="-304800" algn="l" rtl="0">
              <a:lnSpc>
                <a:spcPct val="115000"/>
              </a:lnSpc>
              <a:spcBef>
                <a:spcPts val="1600"/>
              </a:spcBef>
              <a:spcAft>
                <a:spcPts val="0"/>
              </a:spcAft>
              <a:buSzPts val="1200"/>
              <a:buChar char="○"/>
              <a:defRPr sz="1200"/>
            </a:lvl5pPr>
            <a:lvl6pPr marL="2743200" lvl="5" indent="-304800" algn="l" rtl="0">
              <a:lnSpc>
                <a:spcPct val="115000"/>
              </a:lnSpc>
              <a:spcBef>
                <a:spcPts val="1600"/>
              </a:spcBef>
              <a:spcAft>
                <a:spcPts val="0"/>
              </a:spcAft>
              <a:buSzPts val="1200"/>
              <a:buChar char="■"/>
              <a:defRPr sz="1200"/>
            </a:lvl6pPr>
            <a:lvl7pPr marL="3200400" lvl="6" indent="-304800" algn="l" rtl="0">
              <a:lnSpc>
                <a:spcPct val="115000"/>
              </a:lnSpc>
              <a:spcBef>
                <a:spcPts val="1600"/>
              </a:spcBef>
              <a:spcAft>
                <a:spcPts val="0"/>
              </a:spcAft>
              <a:buSzPts val="1200"/>
              <a:buChar char="●"/>
              <a:defRPr sz="1200"/>
            </a:lvl7pPr>
            <a:lvl8pPr marL="3657600" lvl="7" indent="-304800" algn="l" rtl="0">
              <a:lnSpc>
                <a:spcPct val="115000"/>
              </a:lnSpc>
              <a:spcBef>
                <a:spcPts val="1600"/>
              </a:spcBef>
              <a:spcAft>
                <a:spcPts val="0"/>
              </a:spcAft>
              <a:buSzPts val="1200"/>
              <a:buChar char="○"/>
              <a:defRPr sz="1200"/>
            </a:lvl8pPr>
            <a:lvl9pPr marL="4114800" lvl="8" indent="-304800" algn="l" rtl="0">
              <a:lnSpc>
                <a:spcPct val="115000"/>
              </a:lnSpc>
              <a:spcBef>
                <a:spcPts val="1600"/>
              </a:spcBef>
              <a:spcAft>
                <a:spcPts val="1600"/>
              </a:spcAft>
              <a:buSzPts val="1200"/>
              <a:buChar char="■"/>
              <a:defRPr sz="1200"/>
            </a:lvl9pPr>
          </a:lstStyle>
          <a:p>
            <a:endParaRPr/>
          </a:p>
        </p:txBody>
      </p:sp>
      <p:sp>
        <p:nvSpPr>
          <p:cNvPr id="62" name="Google Shape;62;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3600"/>
              <a:buNone/>
              <a:defRPr sz="36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endParaRPr/>
          </a:p>
        </p:txBody>
      </p:sp>
      <p:sp>
        <p:nvSpPr>
          <p:cNvPr id="65" name="Google Shape;65;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6"/>
        <p:cNvGrpSpPr/>
        <p:nvPr/>
      </p:nvGrpSpPr>
      <p:grpSpPr>
        <a:xfrm>
          <a:off x="0" y="0"/>
          <a:ext cx="0" cy="0"/>
          <a:chOff x="0" y="0"/>
          <a:chExt cx="0" cy="0"/>
        </a:xfrm>
      </p:grpSpPr>
      <p:sp>
        <p:nvSpPr>
          <p:cNvPr id="67" name="Google Shape;67;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68" name="Google Shape;68;p1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rtl="0">
              <a:lnSpc>
                <a:spcPct val="115000"/>
              </a:lnSpc>
              <a:spcBef>
                <a:spcPts val="0"/>
              </a:spcBef>
              <a:spcAft>
                <a:spcPts val="0"/>
              </a:spcAft>
              <a:buSzPts val="1800"/>
              <a:buChar char="●"/>
              <a:defRPr/>
            </a:lvl1pPr>
            <a:lvl2pPr marL="914400" lvl="1" indent="-317500" algn="l" rtl="0">
              <a:lnSpc>
                <a:spcPct val="115000"/>
              </a:lnSpc>
              <a:spcBef>
                <a:spcPts val="1600"/>
              </a:spcBef>
              <a:spcAft>
                <a:spcPts val="0"/>
              </a:spcAft>
              <a:buSzPts val="1400"/>
              <a:buChar char="○"/>
              <a:defRPr/>
            </a:lvl2pPr>
            <a:lvl3pPr marL="1371600" lvl="2" indent="-317500" algn="l" rtl="0">
              <a:lnSpc>
                <a:spcPct val="115000"/>
              </a:lnSpc>
              <a:spcBef>
                <a:spcPts val="1600"/>
              </a:spcBef>
              <a:spcAft>
                <a:spcPts val="0"/>
              </a:spcAft>
              <a:buSzPts val="1400"/>
              <a:buChar char="■"/>
              <a:defRPr/>
            </a:lvl3pPr>
            <a:lvl4pPr marL="1828800" lvl="3" indent="-317500" algn="l" rtl="0">
              <a:lnSpc>
                <a:spcPct val="115000"/>
              </a:lnSpc>
              <a:spcBef>
                <a:spcPts val="1600"/>
              </a:spcBef>
              <a:spcAft>
                <a:spcPts val="0"/>
              </a:spcAft>
              <a:buSzPts val="1400"/>
              <a:buChar char="●"/>
              <a:defRPr/>
            </a:lvl4pPr>
            <a:lvl5pPr marL="2286000" lvl="4" indent="-317500" algn="l" rtl="0">
              <a:lnSpc>
                <a:spcPct val="115000"/>
              </a:lnSpc>
              <a:spcBef>
                <a:spcPts val="1600"/>
              </a:spcBef>
              <a:spcAft>
                <a:spcPts val="0"/>
              </a:spcAft>
              <a:buSzPts val="1400"/>
              <a:buChar char="○"/>
              <a:defRPr/>
            </a:lvl5pPr>
            <a:lvl6pPr marL="2743200" lvl="5" indent="-317500" algn="l" rtl="0">
              <a:lnSpc>
                <a:spcPct val="115000"/>
              </a:lnSpc>
              <a:spcBef>
                <a:spcPts val="1600"/>
              </a:spcBef>
              <a:spcAft>
                <a:spcPts val="0"/>
              </a:spcAft>
              <a:buSzPts val="1400"/>
              <a:buChar char="■"/>
              <a:defRPr/>
            </a:lvl6pPr>
            <a:lvl7pPr marL="3200400" lvl="6" indent="-317500" algn="l" rtl="0">
              <a:lnSpc>
                <a:spcPct val="115000"/>
              </a:lnSpc>
              <a:spcBef>
                <a:spcPts val="1600"/>
              </a:spcBef>
              <a:spcAft>
                <a:spcPts val="0"/>
              </a:spcAft>
              <a:buSzPts val="1400"/>
              <a:buChar char="●"/>
              <a:defRPr/>
            </a:lvl7pPr>
            <a:lvl8pPr marL="3657600" lvl="7" indent="-317500" algn="l" rtl="0">
              <a:lnSpc>
                <a:spcPct val="115000"/>
              </a:lnSpc>
              <a:spcBef>
                <a:spcPts val="1600"/>
              </a:spcBef>
              <a:spcAft>
                <a:spcPts val="0"/>
              </a:spcAft>
              <a:buSzPts val="1400"/>
              <a:buChar char="○"/>
              <a:defRPr/>
            </a:lvl8pPr>
            <a:lvl9pPr marL="4114800" lvl="8" indent="-317500" algn="l" rtl="0">
              <a:lnSpc>
                <a:spcPct val="115000"/>
              </a:lnSpc>
              <a:spcBef>
                <a:spcPts val="1600"/>
              </a:spcBef>
              <a:spcAft>
                <a:spcPts val="1600"/>
              </a:spcAft>
              <a:buSzPts val="1400"/>
              <a:buChar char="■"/>
              <a:defRPr/>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2400"/>
              <a:buNone/>
              <a:defRPr sz="2400"/>
            </a:lvl1pPr>
            <a:lvl2pPr lvl="1" algn="l" rtl="0">
              <a:lnSpc>
                <a:spcPct val="100000"/>
              </a:lnSpc>
              <a:spcBef>
                <a:spcPts val="0"/>
              </a:spcBef>
              <a:spcAft>
                <a:spcPts val="0"/>
              </a:spcAft>
              <a:buSzPts val="2400"/>
              <a:buNone/>
              <a:defRPr sz="2400"/>
            </a:lvl2pPr>
            <a:lvl3pPr lvl="2" algn="l" rtl="0">
              <a:lnSpc>
                <a:spcPct val="100000"/>
              </a:lnSpc>
              <a:spcBef>
                <a:spcPts val="0"/>
              </a:spcBef>
              <a:spcAft>
                <a:spcPts val="0"/>
              </a:spcAft>
              <a:buSzPts val="2400"/>
              <a:buNone/>
              <a:defRPr sz="2400"/>
            </a:lvl3pPr>
            <a:lvl4pPr lvl="3" algn="l" rtl="0">
              <a:lnSpc>
                <a:spcPct val="100000"/>
              </a:lnSpc>
              <a:spcBef>
                <a:spcPts val="0"/>
              </a:spcBef>
              <a:spcAft>
                <a:spcPts val="0"/>
              </a:spcAft>
              <a:buSzPts val="2400"/>
              <a:buNone/>
              <a:defRPr sz="2400"/>
            </a:lvl4pPr>
            <a:lvl5pPr lvl="4" algn="l" rtl="0">
              <a:lnSpc>
                <a:spcPct val="100000"/>
              </a:lnSpc>
              <a:spcBef>
                <a:spcPts val="0"/>
              </a:spcBef>
              <a:spcAft>
                <a:spcPts val="0"/>
              </a:spcAft>
              <a:buSzPts val="2400"/>
              <a:buNone/>
              <a:defRPr sz="2400"/>
            </a:lvl5pPr>
            <a:lvl6pPr lvl="5" algn="l" rtl="0">
              <a:lnSpc>
                <a:spcPct val="100000"/>
              </a:lnSpc>
              <a:spcBef>
                <a:spcPts val="0"/>
              </a:spcBef>
              <a:spcAft>
                <a:spcPts val="0"/>
              </a:spcAft>
              <a:buSzPts val="2400"/>
              <a:buNone/>
              <a:defRPr sz="2400"/>
            </a:lvl6pPr>
            <a:lvl7pPr lvl="6" algn="l" rtl="0">
              <a:lnSpc>
                <a:spcPct val="100000"/>
              </a:lnSpc>
              <a:spcBef>
                <a:spcPts val="0"/>
              </a:spcBef>
              <a:spcAft>
                <a:spcPts val="0"/>
              </a:spcAft>
              <a:buSzPts val="2400"/>
              <a:buNone/>
              <a:defRPr sz="2400"/>
            </a:lvl7pPr>
            <a:lvl8pPr lvl="7" algn="l" rtl="0">
              <a:lnSpc>
                <a:spcPct val="100000"/>
              </a:lnSpc>
              <a:spcBef>
                <a:spcPts val="0"/>
              </a:spcBef>
              <a:spcAft>
                <a:spcPts val="0"/>
              </a:spcAft>
              <a:buSzPts val="2400"/>
              <a:buNone/>
              <a:defRPr sz="2400"/>
            </a:lvl8pPr>
            <a:lvl9pPr lvl="8" algn="l" rtl="0">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rtl="0">
              <a:lnSpc>
                <a:spcPct val="115000"/>
              </a:lnSpc>
              <a:spcBef>
                <a:spcPts val="0"/>
              </a:spcBef>
              <a:spcAft>
                <a:spcPts val="0"/>
              </a:spcAft>
              <a:buSzPts val="1200"/>
              <a:buChar char="●"/>
              <a:defRPr sz="1200"/>
            </a:lvl1pPr>
            <a:lvl2pPr marL="914400" lvl="1" indent="-304800" algn="l" rtl="0">
              <a:lnSpc>
                <a:spcPct val="115000"/>
              </a:lnSpc>
              <a:spcBef>
                <a:spcPts val="1600"/>
              </a:spcBef>
              <a:spcAft>
                <a:spcPts val="0"/>
              </a:spcAft>
              <a:buSzPts val="1200"/>
              <a:buChar char="○"/>
              <a:defRPr sz="1200"/>
            </a:lvl2pPr>
            <a:lvl3pPr marL="1371600" lvl="2" indent="-304800" algn="l" rtl="0">
              <a:lnSpc>
                <a:spcPct val="115000"/>
              </a:lnSpc>
              <a:spcBef>
                <a:spcPts val="1600"/>
              </a:spcBef>
              <a:spcAft>
                <a:spcPts val="0"/>
              </a:spcAft>
              <a:buSzPts val="1200"/>
              <a:buChar char="■"/>
              <a:defRPr sz="1200"/>
            </a:lvl3pPr>
            <a:lvl4pPr marL="1828800" lvl="3" indent="-304800" algn="l" rtl="0">
              <a:lnSpc>
                <a:spcPct val="115000"/>
              </a:lnSpc>
              <a:spcBef>
                <a:spcPts val="1600"/>
              </a:spcBef>
              <a:spcAft>
                <a:spcPts val="0"/>
              </a:spcAft>
              <a:buSzPts val="1200"/>
              <a:buChar char="●"/>
              <a:defRPr sz="1200"/>
            </a:lvl4pPr>
            <a:lvl5pPr marL="2286000" lvl="4" indent="-304800" algn="l" rtl="0">
              <a:lnSpc>
                <a:spcPct val="115000"/>
              </a:lnSpc>
              <a:spcBef>
                <a:spcPts val="1600"/>
              </a:spcBef>
              <a:spcAft>
                <a:spcPts val="0"/>
              </a:spcAft>
              <a:buSzPts val="1200"/>
              <a:buChar char="○"/>
              <a:defRPr sz="1200"/>
            </a:lvl5pPr>
            <a:lvl6pPr marL="2743200" lvl="5" indent="-304800" algn="l" rtl="0">
              <a:lnSpc>
                <a:spcPct val="115000"/>
              </a:lnSpc>
              <a:spcBef>
                <a:spcPts val="1600"/>
              </a:spcBef>
              <a:spcAft>
                <a:spcPts val="0"/>
              </a:spcAft>
              <a:buSzPts val="1200"/>
              <a:buChar char="■"/>
              <a:defRPr sz="1200"/>
            </a:lvl6pPr>
            <a:lvl7pPr marL="3200400" lvl="6" indent="-304800" algn="l" rtl="0">
              <a:lnSpc>
                <a:spcPct val="115000"/>
              </a:lnSpc>
              <a:spcBef>
                <a:spcPts val="1600"/>
              </a:spcBef>
              <a:spcAft>
                <a:spcPts val="0"/>
              </a:spcAft>
              <a:buSzPts val="1200"/>
              <a:buChar char="●"/>
              <a:defRPr sz="1200"/>
            </a:lvl7pPr>
            <a:lvl8pPr marL="3657600" lvl="7" indent="-304800" algn="l" rtl="0">
              <a:lnSpc>
                <a:spcPct val="115000"/>
              </a:lnSpc>
              <a:spcBef>
                <a:spcPts val="1600"/>
              </a:spcBef>
              <a:spcAft>
                <a:spcPts val="0"/>
              </a:spcAft>
              <a:buSzPts val="1200"/>
              <a:buChar char="○"/>
              <a:defRPr sz="1200"/>
            </a:lvl8pPr>
            <a:lvl9pPr marL="4114800" lvl="8" indent="-304800" algn="l" rtl="0">
              <a:lnSpc>
                <a:spcPct val="115000"/>
              </a:lnSpc>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4800"/>
              <a:buNone/>
              <a:defRPr sz="4800"/>
            </a:lvl1pPr>
            <a:lvl2pPr lvl="1" algn="l" rtl="0">
              <a:lnSpc>
                <a:spcPct val="100000"/>
              </a:lnSpc>
              <a:spcBef>
                <a:spcPts val="0"/>
              </a:spcBef>
              <a:spcAft>
                <a:spcPts val="0"/>
              </a:spcAft>
              <a:buSzPts val="4800"/>
              <a:buNone/>
              <a:defRPr sz="4800"/>
            </a:lvl2pPr>
            <a:lvl3pPr lvl="2" algn="l" rtl="0">
              <a:lnSpc>
                <a:spcPct val="100000"/>
              </a:lnSpc>
              <a:spcBef>
                <a:spcPts val="0"/>
              </a:spcBef>
              <a:spcAft>
                <a:spcPts val="0"/>
              </a:spcAft>
              <a:buSzPts val="4800"/>
              <a:buNone/>
              <a:defRPr sz="4800"/>
            </a:lvl3pPr>
            <a:lvl4pPr lvl="3" algn="l" rtl="0">
              <a:lnSpc>
                <a:spcPct val="100000"/>
              </a:lnSpc>
              <a:spcBef>
                <a:spcPts val="0"/>
              </a:spcBef>
              <a:spcAft>
                <a:spcPts val="0"/>
              </a:spcAft>
              <a:buSzPts val="4800"/>
              <a:buNone/>
              <a:defRPr sz="4800"/>
            </a:lvl4pPr>
            <a:lvl5pPr lvl="4" algn="l" rtl="0">
              <a:lnSpc>
                <a:spcPct val="100000"/>
              </a:lnSpc>
              <a:spcBef>
                <a:spcPts val="0"/>
              </a:spcBef>
              <a:spcAft>
                <a:spcPts val="0"/>
              </a:spcAft>
              <a:buSzPts val="4800"/>
              <a:buNone/>
              <a:defRPr sz="4800"/>
            </a:lvl5pPr>
            <a:lvl6pPr lvl="5" algn="l" rtl="0">
              <a:lnSpc>
                <a:spcPct val="100000"/>
              </a:lnSpc>
              <a:spcBef>
                <a:spcPts val="0"/>
              </a:spcBef>
              <a:spcAft>
                <a:spcPts val="0"/>
              </a:spcAft>
              <a:buSzPts val="4800"/>
              <a:buNone/>
              <a:defRPr sz="4800"/>
            </a:lvl6pPr>
            <a:lvl7pPr lvl="6" algn="l" rtl="0">
              <a:lnSpc>
                <a:spcPct val="100000"/>
              </a:lnSpc>
              <a:spcBef>
                <a:spcPts val="0"/>
              </a:spcBef>
              <a:spcAft>
                <a:spcPts val="0"/>
              </a:spcAft>
              <a:buSzPts val="4800"/>
              <a:buNone/>
              <a:defRPr sz="4800"/>
            </a:lvl7pPr>
            <a:lvl8pPr lvl="7" algn="l" rtl="0">
              <a:lnSpc>
                <a:spcPct val="100000"/>
              </a:lnSpc>
              <a:spcBef>
                <a:spcPts val="0"/>
              </a:spcBef>
              <a:spcAft>
                <a:spcPts val="0"/>
              </a:spcAft>
              <a:buSzPts val="4800"/>
              <a:buNone/>
              <a:defRPr sz="4800"/>
            </a:lvl8pPr>
            <a:lvl9pPr lvl="8" algn="l" rtl="0">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4200"/>
              <a:buNone/>
              <a:defRPr sz="4200"/>
            </a:lvl1pPr>
            <a:lvl2pPr lvl="1" algn="ctr" rtl="0">
              <a:lnSpc>
                <a:spcPct val="100000"/>
              </a:lnSpc>
              <a:spcBef>
                <a:spcPts val="0"/>
              </a:spcBef>
              <a:spcAft>
                <a:spcPts val="0"/>
              </a:spcAft>
              <a:buSzPts val="4200"/>
              <a:buNone/>
              <a:defRPr sz="4200"/>
            </a:lvl2pPr>
            <a:lvl3pPr lvl="2" algn="ctr" rtl="0">
              <a:lnSpc>
                <a:spcPct val="100000"/>
              </a:lnSpc>
              <a:spcBef>
                <a:spcPts val="0"/>
              </a:spcBef>
              <a:spcAft>
                <a:spcPts val="0"/>
              </a:spcAft>
              <a:buSzPts val="4200"/>
              <a:buNone/>
              <a:defRPr sz="4200"/>
            </a:lvl3pPr>
            <a:lvl4pPr lvl="3" algn="ctr" rtl="0">
              <a:lnSpc>
                <a:spcPct val="100000"/>
              </a:lnSpc>
              <a:spcBef>
                <a:spcPts val="0"/>
              </a:spcBef>
              <a:spcAft>
                <a:spcPts val="0"/>
              </a:spcAft>
              <a:buSzPts val="4200"/>
              <a:buNone/>
              <a:defRPr sz="4200"/>
            </a:lvl4pPr>
            <a:lvl5pPr lvl="4" algn="ctr" rtl="0">
              <a:lnSpc>
                <a:spcPct val="100000"/>
              </a:lnSpc>
              <a:spcBef>
                <a:spcPts val="0"/>
              </a:spcBef>
              <a:spcAft>
                <a:spcPts val="0"/>
              </a:spcAft>
              <a:buSzPts val="4200"/>
              <a:buNone/>
              <a:defRPr sz="4200"/>
            </a:lvl5pPr>
            <a:lvl6pPr lvl="5" algn="ctr" rtl="0">
              <a:lnSpc>
                <a:spcPct val="100000"/>
              </a:lnSpc>
              <a:spcBef>
                <a:spcPts val="0"/>
              </a:spcBef>
              <a:spcAft>
                <a:spcPts val="0"/>
              </a:spcAft>
              <a:buSzPts val="4200"/>
              <a:buNone/>
              <a:defRPr sz="4200"/>
            </a:lvl6pPr>
            <a:lvl7pPr lvl="6" algn="ctr" rtl="0">
              <a:lnSpc>
                <a:spcPct val="100000"/>
              </a:lnSpc>
              <a:spcBef>
                <a:spcPts val="0"/>
              </a:spcBef>
              <a:spcAft>
                <a:spcPts val="0"/>
              </a:spcAft>
              <a:buSzPts val="4200"/>
              <a:buNone/>
              <a:defRPr sz="4200"/>
            </a:lvl7pPr>
            <a:lvl8pPr lvl="7" algn="ctr" rtl="0">
              <a:lnSpc>
                <a:spcPct val="100000"/>
              </a:lnSpc>
              <a:spcBef>
                <a:spcPts val="0"/>
              </a:spcBef>
              <a:spcAft>
                <a:spcPts val="0"/>
              </a:spcAft>
              <a:buSzPts val="4200"/>
              <a:buNone/>
              <a:defRPr sz="4200"/>
            </a:lvl8pPr>
            <a:lvl9pPr lvl="8" algn="ctr" rtl="0">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rtl="0">
              <a:lnSpc>
                <a:spcPct val="115000"/>
              </a:lnSpc>
              <a:spcBef>
                <a:spcPts val="0"/>
              </a:spcBef>
              <a:spcAft>
                <a:spcPts val="0"/>
              </a:spcAft>
              <a:buSzPts val="1800"/>
              <a:buChar char="●"/>
              <a:defRPr/>
            </a:lvl1pPr>
            <a:lvl2pPr marL="914400" lvl="1" indent="-317500" algn="l" rtl="0">
              <a:lnSpc>
                <a:spcPct val="115000"/>
              </a:lnSpc>
              <a:spcBef>
                <a:spcPts val="1600"/>
              </a:spcBef>
              <a:spcAft>
                <a:spcPts val="0"/>
              </a:spcAft>
              <a:buSzPts val="1400"/>
              <a:buChar char="○"/>
              <a:defRPr/>
            </a:lvl2pPr>
            <a:lvl3pPr marL="1371600" lvl="2" indent="-317500" algn="l" rtl="0">
              <a:lnSpc>
                <a:spcPct val="115000"/>
              </a:lnSpc>
              <a:spcBef>
                <a:spcPts val="1600"/>
              </a:spcBef>
              <a:spcAft>
                <a:spcPts val="0"/>
              </a:spcAft>
              <a:buSzPts val="1400"/>
              <a:buChar char="■"/>
              <a:defRPr/>
            </a:lvl3pPr>
            <a:lvl4pPr marL="1828800" lvl="3" indent="-317500" algn="l" rtl="0">
              <a:lnSpc>
                <a:spcPct val="115000"/>
              </a:lnSpc>
              <a:spcBef>
                <a:spcPts val="1600"/>
              </a:spcBef>
              <a:spcAft>
                <a:spcPts val="0"/>
              </a:spcAft>
              <a:buSzPts val="1400"/>
              <a:buChar char="●"/>
              <a:defRPr/>
            </a:lvl4pPr>
            <a:lvl5pPr marL="2286000" lvl="4" indent="-317500" algn="l" rtl="0">
              <a:lnSpc>
                <a:spcPct val="115000"/>
              </a:lnSpc>
              <a:spcBef>
                <a:spcPts val="1600"/>
              </a:spcBef>
              <a:spcAft>
                <a:spcPts val="0"/>
              </a:spcAft>
              <a:buSzPts val="1400"/>
              <a:buChar char="○"/>
              <a:defRPr/>
            </a:lvl5pPr>
            <a:lvl6pPr marL="2743200" lvl="5" indent="-317500" algn="l" rtl="0">
              <a:lnSpc>
                <a:spcPct val="115000"/>
              </a:lnSpc>
              <a:spcBef>
                <a:spcPts val="1600"/>
              </a:spcBef>
              <a:spcAft>
                <a:spcPts val="0"/>
              </a:spcAft>
              <a:buSzPts val="1400"/>
              <a:buChar char="■"/>
              <a:defRPr/>
            </a:lvl6pPr>
            <a:lvl7pPr marL="3200400" lvl="6" indent="-317500" algn="l" rtl="0">
              <a:lnSpc>
                <a:spcPct val="115000"/>
              </a:lnSpc>
              <a:spcBef>
                <a:spcPts val="1600"/>
              </a:spcBef>
              <a:spcAft>
                <a:spcPts val="0"/>
              </a:spcAft>
              <a:buSzPts val="1400"/>
              <a:buChar char="●"/>
              <a:defRPr/>
            </a:lvl7pPr>
            <a:lvl8pPr marL="3657600" lvl="7" indent="-317500" algn="l" rtl="0">
              <a:lnSpc>
                <a:spcPct val="115000"/>
              </a:lnSpc>
              <a:spcBef>
                <a:spcPts val="1600"/>
              </a:spcBef>
              <a:spcAft>
                <a:spcPts val="0"/>
              </a:spcAft>
              <a:buSzPts val="1400"/>
              <a:buChar char="○"/>
              <a:defRPr/>
            </a:lvl8pPr>
            <a:lvl9pPr marL="4114800" lvl="8" indent="-317500" algn="l" rtl="0">
              <a:lnSpc>
                <a:spcPct val="115000"/>
              </a:lnSpc>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2000"/>
              <a:buNone/>
              <a:defRPr sz="12000"/>
            </a:lvl1pPr>
            <a:lvl2pPr lvl="1" algn="ctr" rtl="0">
              <a:lnSpc>
                <a:spcPct val="100000"/>
              </a:lnSpc>
              <a:spcBef>
                <a:spcPts val="0"/>
              </a:spcBef>
              <a:spcAft>
                <a:spcPts val="0"/>
              </a:spcAft>
              <a:buSzPts val="12000"/>
              <a:buNone/>
              <a:defRPr sz="12000"/>
            </a:lvl2pPr>
            <a:lvl3pPr lvl="2" algn="ctr" rtl="0">
              <a:lnSpc>
                <a:spcPct val="100000"/>
              </a:lnSpc>
              <a:spcBef>
                <a:spcPts val="0"/>
              </a:spcBef>
              <a:spcAft>
                <a:spcPts val="0"/>
              </a:spcAft>
              <a:buSzPts val="12000"/>
              <a:buNone/>
              <a:defRPr sz="12000"/>
            </a:lvl3pPr>
            <a:lvl4pPr lvl="3" algn="ctr" rtl="0">
              <a:lnSpc>
                <a:spcPct val="100000"/>
              </a:lnSpc>
              <a:spcBef>
                <a:spcPts val="0"/>
              </a:spcBef>
              <a:spcAft>
                <a:spcPts val="0"/>
              </a:spcAft>
              <a:buSzPts val="12000"/>
              <a:buNone/>
              <a:defRPr sz="12000"/>
            </a:lvl4pPr>
            <a:lvl5pPr lvl="4" algn="ctr" rtl="0">
              <a:lnSpc>
                <a:spcPct val="100000"/>
              </a:lnSpc>
              <a:spcBef>
                <a:spcPts val="0"/>
              </a:spcBef>
              <a:spcAft>
                <a:spcPts val="0"/>
              </a:spcAft>
              <a:buSzPts val="12000"/>
              <a:buNone/>
              <a:defRPr sz="12000"/>
            </a:lvl5pPr>
            <a:lvl6pPr lvl="5" algn="ctr" rtl="0">
              <a:lnSpc>
                <a:spcPct val="100000"/>
              </a:lnSpc>
              <a:spcBef>
                <a:spcPts val="0"/>
              </a:spcBef>
              <a:spcAft>
                <a:spcPts val="0"/>
              </a:spcAft>
              <a:buSzPts val="12000"/>
              <a:buNone/>
              <a:defRPr sz="12000"/>
            </a:lvl6pPr>
            <a:lvl7pPr lvl="6" algn="ctr" rtl="0">
              <a:lnSpc>
                <a:spcPct val="100000"/>
              </a:lnSpc>
              <a:spcBef>
                <a:spcPts val="0"/>
              </a:spcBef>
              <a:spcAft>
                <a:spcPts val="0"/>
              </a:spcAft>
              <a:buSzPts val="12000"/>
              <a:buNone/>
              <a:defRPr sz="12000"/>
            </a:lvl7pPr>
            <a:lvl8pPr lvl="7" algn="ctr" rtl="0">
              <a:lnSpc>
                <a:spcPct val="100000"/>
              </a:lnSpc>
              <a:spcBef>
                <a:spcPts val="0"/>
              </a:spcBef>
              <a:spcAft>
                <a:spcPts val="0"/>
              </a:spcAft>
              <a:buSzPts val="12000"/>
              <a:buNone/>
              <a:defRPr sz="12000"/>
            </a:lvl8pPr>
            <a:lvl9pPr lvl="8" algn="ctr" rtl="0">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rtl="0">
              <a:lnSpc>
                <a:spcPct val="115000"/>
              </a:lnSpc>
              <a:spcBef>
                <a:spcPts val="0"/>
              </a:spcBef>
              <a:spcAft>
                <a:spcPts val="0"/>
              </a:spcAft>
              <a:buSzPts val="1800"/>
              <a:buChar char="●"/>
              <a:defRPr/>
            </a:lvl1pPr>
            <a:lvl2pPr marL="914400" lvl="1" indent="-317500" algn="ctr" rtl="0">
              <a:lnSpc>
                <a:spcPct val="115000"/>
              </a:lnSpc>
              <a:spcBef>
                <a:spcPts val="1600"/>
              </a:spcBef>
              <a:spcAft>
                <a:spcPts val="0"/>
              </a:spcAft>
              <a:buSzPts val="1400"/>
              <a:buChar char="○"/>
              <a:defRPr/>
            </a:lvl2pPr>
            <a:lvl3pPr marL="1371600" lvl="2" indent="-317500" algn="ctr" rtl="0">
              <a:lnSpc>
                <a:spcPct val="115000"/>
              </a:lnSpc>
              <a:spcBef>
                <a:spcPts val="1600"/>
              </a:spcBef>
              <a:spcAft>
                <a:spcPts val="0"/>
              </a:spcAft>
              <a:buSzPts val="1400"/>
              <a:buChar char="■"/>
              <a:defRPr/>
            </a:lvl3pPr>
            <a:lvl4pPr marL="1828800" lvl="3" indent="-317500" algn="ctr" rtl="0">
              <a:lnSpc>
                <a:spcPct val="115000"/>
              </a:lnSpc>
              <a:spcBef>
                <a:spcPts val="1600"/>
              </a:spcBef>
              <a:spcAft>
                <a:spcPts val="0"/>
              </a:spcAft>
              <a:buSzPts val="1400"/>
              <a:buChar char="●"/>
              <a:defRPr/>
            </a:lvl4pPr>
            <a:lvl5pPr marL="2286000" lvl="4" indent="-317500" algn="ctr" rtl="0">
              <a:lnSpc>
                <a:spcPct val="115000"/>
              </a:lnSpc>
              <a:spcBef>
                <a:spcPts val="1600"/>
              </a:spcBef>
              <a:spcAft>
                <a:spcPts val="0"/>
              </a:spcAft>
              <a:buSzPts val="1400"/>
              <a:buChar char="○"/>
              <a:defRPr/>
            </a:lvl5pPr>
            <a:lvl6pPr marL="2743200" lvl="5" indent="-317500" algn="ctr" rtl="0">
              <a:lnSpc>
                <a:spcPct val="115000"/>
              </a:lnSpc>
              <a:spcBef>
                <a:spcPts val="1600"/>
              </a:spcBef>
              <a:spcAft>
                <a:spcPts val="0"/>
              </a:spcAft>
              <a:buSzPts val="1400"/>
              <a:buChar char="■"/>
              <a:defRPr/>
            </a:lvl6pPr>
            <a:lvl7pPr marL="3200400" lvl="6" indent="-317500" algn="ctr" rtl="0">
              <a:lnSpc>
                <a:spcPct val="115000"/>
              </a:lnSpc>
              <a:spcBef>
                <a:spcPts val="1600"/>
              </a:spcBef>
              <a:spcAft>
                <a:spcPts val="0"/>
              </a:spcAft>
              <a:buSzPts val="1400"/>
              <a:buChar char="●"/>
              <a:defRPr/>
            </a:lvl7pPr>
            <a:lvl8pPr marL="3657600" lvl="7" indent="-317500" algn="ctr" rtl="0">
              <a:lnSpc>
                <a:spcPct val="115000"/>
              </a:lnSpc>
              <a:spcBef>
                <a:spcPts val="1600"/>
              </a:spcBef>
              <a:spcAft>
                <a:spcPts val="0"/>
              </a:spcAft>
              <a:buSzPts val="1400"/>
              <a:buChar char="○"/>
              <a:defRPr/>
            </a:lvl8pPr>
            <a:lvl9pPr marL="4114800" lvl="8" indent="-317500" algn="ctr" rtl="0">
              <a:lnSpc>
                <a:spcPct val="115000"/>
              </a:lnSpc>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
              <a:t>CS 6476 Project 6</a:t>
            </a:r>
            <a:endParaRPr/>
          </a:p>
        </p:txBody>
      </p:sp>
      <p:sp>
        <p:nvSpPr>
          <p:cNvPr id="100" name="Google Shape;100;p2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US" dirty="0"/>
              <a:t>Vidit Pokharna</a:t>
            </a:r>
            <a:endParaRPr dirty="0"/>
          </a:p>
          <a:p>
            <a:pPr marL="0" lvl="0" indent="0" algn="ctr" rtl="0">
              <a:lnSpc>
                <a:spcPct val="100000"/>
              </a:lnSpc>
              <a:spcBef>
                <a:spcPts val="0"/>
              </a:spcBef>
              <a:spcAft>
                <a:spcPts val="0"/>
              </a:spcAft>
              <a:buSzPts val="2800"/>
              <a:buNone/>
            </a:pPr>
            <a:r>
              <a:rPr lang="en-US" dirty="0" err="1"/>
              <a:t>vidit@gatech.edu</a:t>
            </a:r>
            <a:endParaRPr lang="en-US" dirty="0"/>
          </a:p>
          <a:p>
            <a:pPr marL="0" lvl="0" indent="0" algn="ctr" rtl="0">
              <a:lnSpc>
                <a:spcPct val="100000"/>
              </a:lnSpc>
              <a:spcBef>
                <a:spcPts val="0"/>
              </a:spcBef>
              <a:spcAft>
                <a:spcPts val="0"/>
              </a:spcAft>
              <a:buSzPts val="2800"/>
              <a:buNone/>
            </a:pPr>
            <a:r>
              <a:rPr lang="en-US" dirty="0"/>
              <a:t>vpokharna3</a:t>
            </a:r>
          </a:p>
          <a:p>
            <a:pPr marL="0" lvl="0" indent="0" algn="ctr" rtl="0">
              <a:lnSpc>
                <a:spcPct val="100000"/>
              </a:lnSpc>
              <a:spcBef>
                <a:spcPts val="0"/>
              </a:spcBef>
              <a:spcAft>
                <a:spcPts val="0"/>
              </a:spcAft>
              <a:buSzPts val="2800"/>
              <a:buNone/>
            </a:pPr>
            <a:r>
              <a:rPr lang="en-US" dirty="0"/>
              <a:t>903772087</a:t>
            </a:r>
            <a:endParaRPr dirty="0"/>
          </a:p>
          <a:p>
            <a:pPr marL="0" lvl="0" indent="0" algn="ctr" rtl="0">
              <a:lnSpc>
                <a:spcPct val="100000"/>
              </a:lnSpc>
              <a:spcBef>
                <a:spcPts val="0"/>
              </a:spcBef>
              <a:spcAft>
                <a:spcPts val="0"/>
              </a:spcAft>
              <a:buSzPts val="2800"/>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7"/>
          <p:cNvSpPr txBox="1">
            <a:spLocks noGrp="1"/>
          </p:cNvSpPr>
          <p:nvPr>
            <p:ph type="title"/>
          </p:nvPr>
        </p:nvSpPr>
        <p:spPr>
          <a:xfrm>
            <a:off x="311700" y="114975"/>
            <a:ext cx="8520600" cy="572700"/>
          </a:xfrm>
          <a:prstGeom prst="rect">
            <a:avLst/>
          </a:prstGeom>
        </p:spPr>
        <p:txBody>
          <a:bodyPr spcFirstLastPara="1" wrap="square" lIns="91425" tIns="91425" rIns="91425" bIns="91425" anchor="t" anchorCtr="0">
            <a:noAutofit/>
          </a:bodyPr>
          <a:lstStyle/>
          <a:p>
            <a:r>
              <a:rPr lang="en" dirty="0"/>
              <a:t>Extra Credit : </a:t>
            </a:r>
            <a:r>
              <a:rPr lang="en" dirty="0" err="1"/>
              <a:t>WandB</a:t>
            </a:r>
            <a:r>
              <a:rPr lang="en" dirty="0"/>
              <a:t> (3 points)</a:t>
            </a:r>
            <a:endParaRPr dirty="0" err="1"/>
          </a:p>
        </p:txBody>
      </p:sp>
      <p:sp>
        <p:nvSpPr>
          <p:cNvPr id="113" name="Google Shape;113;p27"/>
          <p:cNvSpPr txBox="1">
            <a:spLocks noGrp="1"/>
          </p:cNvSpPr>
          <p:nvPr>
            <p:ph type="body" idx="1"/>
          </p:nvPr>
        </p:nvSpPr>
        <p:spPr>
          <a:xfrm>
            <a:off x="311700" y="622975"/>
            <a:ext cx="8520600" cy="657000"/>
          </a:xfrm>
          <a:prstGeom prst="rect">
            <a:avLst/>
          </a:prstGeom>
        </p:spPr>
        <p:txBody>
          <a:bodyPr spcFirstLastPara="1" wrap="square" lIns="91425" tIns="91425" rIns="91425" bIns="91425" anchor="t" anchorCtr="0">
            <a:noAutofit/>
          </a:bodyPr>
          <a:lstStyle/>
          <a:p>
            <a:pPr marL="0" indent="0">
              <a:buNone/>
            </a:pPr>
            <a:r>
              <a:rPr lang="en" dirty="0"/>
              <a:t>Add the link to your </a:t>
            </a:r>
            <a:r>
              <a:rPr lang="en" dirty="0" err="1"/>
              <a:t>WandB</a:t>
            </a:r>
            <a:r>
              <a:rPr lang="en" dirty="0"/>
              <a:t> project and make sure the project is public</a:t>
            </a:r>
          </a:p>
        </p:txBody>
      </p:sp>
    </p:spTree>
    <p:extLst>
      <p:ext uri="{BB962C8B-B14F-4D97-AF65-F5344CB8AC3E}">
        <p14:creationId xmlns:p14="http://schemas.microsoft.com/office/powerpoint/2010/main" val="1534451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Parts 4 &amp; 5: </a:t>
            </a:r>
            <a:r>
              <a:rPr lang="en" dirty="0" err="1"/>
              <a:t>mIoU</a:t>
            </a:r>
            <a:r>
              <a:rPr lang="en" dirty="0"/>
              <a:t> of different models (9 points)</a:t>
            </a:r>
            <a:endParaRPr dirty="0"/>
          </a:p>
          <a:p>
            <a:pPr marL="0" lvl="0" indent="0" algn="l" rtl="0">
              <a:spcBef>
                <a:spcPts val="0"/>
              </a:spcBef>
              <a:spcAft>
                <a:spcPts val="0"/>
              </a:spcAft>
              <a:buNone/>
            </a:pPr>
            <a:endParaRPr dirty="0"/>
          </a:p>
        </p:txBody>
      </p:sp>
      <p:sp>
        <p:nvSpPr>
          <p:cNvPr id="106" name="Google Shape;106;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Add each of the following (keeping the changes as you move to the next row):</a:t>
            </a:r>
            <a:endParaRPr dirty="0"/>
          </a:p>
        </p:txBody>
      </p:sp>
      <p:graphicFrame>
        <p:nvGraphicFramePr>
          <p:cNvPr id="107" name="Google Shape;107;p26"/>
          <p:cNvGraphicFramePr/>
          <p:nvPr>
            <p:extLst>
              <p:ext uri="{D42A27DB-BD31-4B8C-83A1-F6EECF244321}">
                <p14:modId xmlns:p14="http://schemas.microsoft.com/office/powerpoint/2010/main" val="1419539868"/>
              </p:ext>
            </p:extLst>
          </p:nvPr>
        </p:nvGraphicFramePr>
        <p:xfrm>
          <a:off x="595263" y="1693450"/>
          <a:ext cx="7872750" cy="3059415"/>
        </p:xfrm>
        <a:graphic>
          <a:graphicData uri="http://schemas.openxmlformats.org/drawingml/2006/table">
            <a:tbl>
              <a:tblPr>
                <a:noFill/>
                <a:tableStyleId>{825F6AE1-3AB4-4EE1-A0F0-9F7C0662F09F}</a:tableStyleId>
              </a:tblPr>
              <a:tblGrid>
                <a:gridCol w="4955775">
                  <a:extLst>
                    <a:ext uri="{9D8B030D-6E8A-4147-A177-3AD203B41FA5}">
                      <a16:colId xmlns:a16="http://schemas.microsoft.com/office/drawing/2014/main" val="20000"/>
                    </a:ext>
                  </a:extLst>
                </a:gridCol>
                <a:gridCol w="1315775">
                  <a:extLst>
                    <a:ext uri="{9D8B030D-6E8A-4147-A177-3AD203B41FA5}">
                      <a16:colId xmlns:a16="http://schemas.microsoft.com/office/drawing/2014/main" val="20001"/>
                    </a:ext>
                  </a:extLst>
                </a:gridCol>
                <a:gridCol w="1601200">
                  <a:extLst>
                    <a:ext uri="{9D8B030D-6E8A-4147-A177-3AD203B41FA5}">
                      <a16:colId xmlns:a16="http://schemas.microsoft.com/office/drawing/2014/main" val="20002"/>
                    </a:ext>
                  </a:extLst>
                </a:gridCol>
              </a:tblGrid>
              <a:tr h="60957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 dirty="0"/>
                        <a:t>Training </a:t>
                      </a:r>
                      <a:r>
                        <a:rPr lang="en" dirty="0" err="1"/>
                        <a:t>mIoU</a:t>
                      </a:r>
                      <a:endParaRPr dirty="0"/>
                    </a:p>
                  </a:txBody>
                  <a:tcPr marL="91425" marR="91425" marT="91425" marB="91425"/>
                </a:tc>
                <a:tc>
                  <a:txBody>
                    <a:bodyPr/>
                    <a:lstStyle/>
                    <a:p>
                      <a:pPr marL="0" lvl="0" indent="0" algn="l" rtl="0">
                        <a:spcBef>
                          <a:spcPts val="0"/>
                        </a:spcBef>
                        <a:spcAft>
                          <a:spcPts val="0"/>
                        </a:spcAft>
                        <a:buNone/>
                      </a:pPr>
                      <a:r>
                        <a:rPr lang="en" dirty="0"/>
                        <a:t>Validation </a:t>
                      </a:r>
                      <a:r>
                        <a:rPr lang="en" dirty="0" err="1"/>
                        <a:t>mIoU</a:t>
                      </a:r>
                      <a:endParaRPr dirty="0"/>
                    </a:p>
                  </a:txBody>
                  <a:tcPr marL="91425" marR="91425" marT="91425" marB="91425"/>
                </a:tc>
                <a:extLst>
                  <a:ext uri="{0D108BD9-81ED-4DB2-BD59-A6C34878D82A}">
                    <a16:rowId xmlns:a16="http://schemas.microsoft.com/office/drawing/2014/main" val="10000"/>
                  </a:ext>
                </a:extLst>
              </a:tr>
              <a:tr h="396200">
                <a:tc>
                  <a:txBody>
                    <a:bodyPr/>
                    <a:lstStyle/>
                    <a:p>
                      <a:pPr marL="228600" lvl="0" indent="0" algn="l" rtl="0">
                        <a:spcBef>
                          <a:spcPts val="0"/>
                        </a:spcBef>
                        <a:spcAft>
                          <a:spcPts val="0"/>
                        </a:spcAft>
                        <a:buNone/>
                      </a:pPr>
                      <a:r>
                        <a:rPr lang="en-US" dirty="0"/>
                        <a:t>Simple Segmentation Net (no pretrained weights)</a:t>
                      </a:r>
                    </a:p>
                  </a:txBody>
                  <a:tcPr marL="91425" marR="91425" marT="91425" marB="91425"/>
                </a:tc>
                <a:tc>
                  <a:txBody>
                    <a:bodyPr/>
                    <a:lstStyle/>
                    <a:p>
                      <a:pPr marL="0" lvl="0" indent="0" algn="l" rtl="0">
                        <a:spcBef>
                          <a:spcPts val="0"/>
                        </a:spcBef>
                        <a:spcAft>
                          <a:spcPts val="0"/>
                        </a:spcAft>
                        <a:buNone/>
                      </a:pPr>
                      <a:r>
                        <a:rPr lang="en-US" dirty="0"/>
                        <a:t>0.429</a:t>
                      </a:r>
                    </a:p>
                  </a:txBody>
                  <a:tcPr marL="91425" marR="91425" marT="91425" marB="91425"/>
                </a:tc>
                <a:tc>
                  <a:txBody>
                    <a:bodyPr/>
                    <a:lstStyle/>
                    <a:p>
                      <a:pPr marL="0" lvl="0" indent="0" algn="l" rtl="0">
                        <a:spcBef>
                          <a:spcPts val="0"/>
                        </a:spcBef>
                        <a:spcAft>
                          <a:spcPts val="0"/>
                        </a:spcAft>
                        <a:buNone/>
                      </a:pPr>
                      <a:r>
                        <a:rPr lang="en-US" dirty="0"/>
                        <a:t>0.318</a:t>
                      </a:r>
                      <a:endParaRPr dirty="0"/>
                    </a:p>
                  </a:txBody>
                  <a:tcPr marL="91425" marR="91425" marT="91425" marB="91425"/>
                </a:tc>
                <a:extLst>
                  <a:ext uri="{0D108BD9-81ED-4DB2-BD59-A6C34878D82A}">
                    <a16:rowId xmlns:a16="http://schemas.microsoft.com/office/drawing/2014/main" val="10001"/>
                  </a:ext>
                </a:extLst>
              </a:tr>
              <a:tr h="396200">
                <a:tc>
                  <a:txBody>
                    <a:bodyPr/>
                    <a:lstStyle/>
                    <a:p>
                      <a:pPr marL="457200" lvl="0" indent="-317500" algn="l" rtl="0">
                        <a:spcBef>
                          <a:spcPts val="0"/>
                        </a:spcBef>
                        <a:spcAft>
                          <a:spcPts val="0"/>
                        </a:spcAft>
                        <a:buSzPts val="1400"/>
                        <a:buChar char="+"/>
                      </a:pPr>
                      <a:r>
                        <a:rPr lang="en" dirty="0"/>
                        <a:t>ImageNet-Pretrained backbone</a:t>
                      </a:r>
                      <a:endParaRPr dirty="0"/>
                    </a:p>
                  </a:txBody>
                  <a:tcPr marL="91425" marR="91425" marT="91425" marB="91425"/>
                </a:tc>
                <a:tc>
                  <a:txBody>
                    <a:bodyPr/>
                    <a:lstStyle/>
                    <a:p>
                      <a:pPr marL="0" lvl="0" indent="0" algn="l" rtl="0">
                        <a:spcBef>
                          <a:spcPts val="0"/>
                        </a:spcBef>
                        <a:spcAft>
                          <a:spcPts val="0"/>
                        </a:spcAft>
                        <a:buNone/>
                      </a:pPr>
                      <a:r>
                        <a:rPr lang="en-US" sz="1400" b="0" i="0" u="none" strike="noStrike" cap="none" dirty="0">
                          <a:solidFill>
                            <a:srgbClr val="000000"/>
                          </a:solidFill>
                          <a:effectLst/>
                          <a:latin typeface="Arial"/>
                          <a:ea typeface="Arial"/>
                          <a:cs typeface="Arial"/>
                          <a:sym typeface="Arial"/>
                        </a:rPr>
                        <a:t>0.462</a:t>
                      </a:r>
                      <a:endParaRPr dirty="0"/>
                    </a:p>
                  </a:txBody>
                  <a:tcPr marL="91425" marR="91425" marT="91425" marB="91425"/>
                </a:tc>
                <a:tc>
                  <a:txBody>
                    <a:bodyPr/>
                    <a:lstStyle/>
                    <a:p>
                      <a:pPr marL="0" lvl="0" indent="0" algn="l" rtl="0">
                        <a:spcBef>
                          <a:spcPts val="0"/>
                        </a:spcBef>
                        <a:spcAft>
                          <a:spcPts val="0"/>
                        </a:spcAft>
                        <a:buNone/>
                      </a:pPr>
                      <a:r>
                        <a:rPr lang="en-US" sz="1400" b="0" i="0" u="none" strike="noStrike" cap="none" dirty="0">
                          <a:solidFill>
                            <a:srgbClr val="000000"/>
                          </a:solidFill>
                          <a:effectLst/>
                          <a:latin typeface="Arial"/>
                          <a:ea typeface="Arial"/>
                          <a:cs typeface="Arial"/>
                          <a:sym typeface="Arial"/>
                        </a:rPr>
                        <a:t>0.425</a:t>
                      </a:r>
                      <a:endParaRPr dirty="0"/>
                    </a:p>
                  </a:txBody>
                  <a:tcPr marL="91425" marR="91425" marT="91425" marB="91425"/>
                </a:tc>
                <a:extLst>
                  <a:ext uri="{0D108BD9-81ED-4DB2-BD59-A6C34878D82A}">
                    <a16:rowId xmlns:a16="http://schemas.microsoft.com/office/drawing/2014/main" val="10002"/>
                  </a:ext>
                </a:extLst>
              </a:tr>
              <a:tr h="411250">
                <a:tc>
                  <a:txBody>
                    <a:bodyPr/>
                    <a:lstStyle/>
                    <a:p>
                      <a:pPr marL="457200" lvl="0" indent="-317500" algn="l" rtl="0">
                        <a:spcBef>
                          <a:spcPts val="0"/>
                        </a:spcBef>
                        <a:spcAft>
                          <a:spcPts val="0"/>
                        </a:spcAft>
                        <a:buSzPts val="1400"/>
                        <a:buChar char="+"/>
                      </a:pPr>
                      <a:r>
                        <a:rPr lang="en" dirty="0"/>
                        <a:t>Data augmentation</a:t>
                      </a:r>
                      <a:endParaRPr dirty="0"/>
                    </a:p>
                  </a:txBody>
                  <a:tcPr marL="91425" marR="91425" marT="91425" marB="91425"/>
                </a:tc>
                <a:tc>
                  <a:txBody>
                    <a:bodyPr/>
                    <a:lstStyle/>
                    <a:p>
                      <a:pPr marL="0" lvl="0" indent="0" algn="l" rtl="0">
                        <a:spcBef>
                          <a:spcPts val="0"/>
                        </a:spcBef>
                        <a:spcAft>
                          <a:spcPts val="0"/>
                        </a:spcAft>
                        <a:buNone/>
                      </a:pPr>
                      <a:r>
                        <a:rPr lang="en-US" dirty="0"/>
                        <a:t>0.451</a:t>
                      </a:r>
                      <a:endParaRPr dirty="0"/>
                    </a:p>
                  </a:txBody>
                  <a:tcPr marL="91425" marR="91425" marT="91425" marB="91425"/>
                </a:tc>
                <a:tc>
                  <a:txBody>
                    <a:bodyPr/>
                    <a:lstStyle/>
                    <a:p>
                      <a:pPr marL="0" lvl="0" indent="0" algn="l" rtl="0">
                        <a:spcBef>
                          <a:spcPts val="0"/>
                        </a:spcBef>
                        <a:spcAft>
                          <a:spcPts val="0"/>
                        </a:spcAft>
                        <a:buNone/>
                      </a:pPr>
                      <a:r>
                        <a:rPr lang="en-US" dirty="0"/>
                        <a:t>0.430</a:t>
                      </a:r>
                      <a:endParaRPr dirty="0"/>
                    </a:p>
                  </a:txBody>
                  <a:tcPr marL="91425" marR="91425" marT="91425" marB="91425"/>
                </a:tc>
                <a:extLst>
                  <a:ext uri="{0D108BD9-81ED-4DB2-BD59-A6C34878D82A}">
                    <a16:rowId xmlns:a16="http://schemas.microsoft.com/office/drawing/2014/main" val="10003"/>
                  </a:ext>
                </a:extLst>
              </a:tr>
              <a:tr h="453750">
                <a:tc>
                  <a:txBody>
                    <a:bodyPr/>
                    <a:lstStyle/>
                    <a:p>
                      <a:pPr marL="0" lvl="0" indent="0" algn="l" rtl="0">
                        <a:spcBef>
                          <a:spcPts val="0"/>
                        </a:spcBef>
                        <a:spcAft>
                          <a:spcPts val="0"/>
                        </a:spcAft>
                        <a:buNone/>
                      </a:pPr>
                      <a:r>
                        <a:rPr lang="en" dirty="0"/>
                        <a:t>    ImageNet-Pretrained </a:t>
                      </a:r>
                      <a:r>
                        <a:rPr lang="en" dirty="0" err="1"/>
                        <a:t>PSPNet</a:t>
                      </a:r>
                      <a:r>
                        <a:rPr lang="en" dirty="0"/>
                        <a:t> w/ Data Aug. without PPM</a:t>
                      </a:r>
                      <a:endParaRPr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0.588</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0.601</a:t>
                      </a:r>
                    </a:p>
                  </a:txBody>
                  <a:tcPr marL="91425" marR="91425" marT="91425" marB="91425"/>
                </a:tc>
                <a:extLst>
                  <a:ext uri="{0D108BD9-81ED-4DB2-BD59-A6C34878D82A}">
                    <a16:rowId xmlns:a16="http://schemas.microsoft.com/office/drawing/2014/main" val="10004"/>
                  </a:ext>
                </a:extLst>
              </a:tr>
              <a:tr h="396200">
                <a:tc>
                  <a:txBody>
                    <a:bodyPr/>
                    <a:lstStyle/>
                    <a:p>
                      <a:pPr marL="457200" lvl="0" indent="-317500" algn="l" rtl="0">
                        <a:spcBef>
                          <a:spcPts val="0"/>
                        </a:spcBef>
                        <a:spcAft>
                          <a:spcPts val="0"/>
                        </a:spcAft>
                        <a:buSzPts val="1400"/>
                        <a:buChar char="+"/>
                      </a:pPr>
                      <a:r>
                        <a:rPr lang="en" dirty="0" err="1"/>
                        <a:t>PSPNet</a:t>
                      </a:r>
                      <a:r>
                        <a:rPr lang="en" dirty="0"/>
                        <a:t> with PPM</a:t>
                      </a:r>
                      <a:endParaRPr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0.592</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0.608</a:t>
                      </a:r>
                    </a:p>
                  </a:txBody>
                  <a:tcPr marL="91425" marR="91425" marT="91425" marB="91425"/>
                </a:tc>
                <a:extLst>
                  <a:ext uri="{0D108BD9-81ED-4DB2-BD59-A6C34878D82A}">
                    <a16:rowId xmlns:a16="http://schemas.microsoft.com/office/drawing/2014/main" val="10005"/>
                  </a:ext>
                </a:extLst>
              </a:tr>
              <a:tr h="396200">
                <a:tc>
                  <a:txBody>
                    <a:bodyPr/>
                    <a:lstStyle/>
                    <a:p>
                      <a:pPr marL="457200" lvl="0" indent="-317500" algn="l" rtl="0">
                        <a:spcBef>
                          <a:spcPts val="0"/>
                        </a:spcBef>
                        <a:spcAft>
                          <a:spcPts val="0"/>
                        </a:spcAft>
                        <a:buSzPts val="1400"/>
                        <a:buChar char="+"/>
                      </a:pPr>
                      <a:r>
                        <a:rPr lang="en" dirty="0" err="1"/>
                        <a:t>PSPNet</a:t>
                      </a:r>
                      <a:r>
                        <a:rPr lang="en" dirty="0"/>
                        <a:t> with auxiliary loss</a:t>
                      </a:r>
                      <a:endParaRPr dirty="0"/>
                    </a:p>
                  </a:txBody>
                  <a:tcPr marL="91425" marR="91425" marT="91425" marB="91425"/>
                </a:tc>
                <a:tc>
                  <a:txBody>
                    <a:bodyPr/>
                    <a:lstStyle/>
                    <a:p>
                      <a:pPr marL="0" lvl="0" indent="0" algn="l" rtl="0">
                        <a:spcBef>
                          <a:spcPts val="0"/>
                        </a:spcBef>
                        <a:spcAft>
                          <a:spcPts val="0"/>
                        </a:spcAft>
                        <a:buNone/>
                      </a:pPr>
                      <a:r>
                        <a:rPr lang="en-US" sz="1400" b="0" i="0" u="none" strike="noStrike" cap="none" dirty="0">
                          <a:solidFill>
                            <a:srgbClr val="000000"/>
                          </a:solidFill>
                          <a:effectLst/>
                          <a:latin typeface="Arial"/>
                          <a:ea typeface="Arial"/>
                          <a:cs typeface="Arial"/>
                          <a:sym typeface="Arial"/>
                        </a:rPr>
                        <a:t>0.613</a:t>
                      </a:r>
                      <a:endParaRPr dirty="0"/>
                    </a:p>
                  </a:txBody>
                  <a:tcPr marL="91425" marR="91425" marT="91425" marB="91425"/>
                </a:tc>
                <a:tc>
                  <a:txBody>
                    <a:bodyPr/>
                    <a:lstStyle/>
                    <a:p>
                      <a:pPr marL="0" lvl="0" indent="0" algn="l" rtl="0">
                        <a:spcBef>
                          <a:spcPts val="0"/>
                        </a:spcBef>
                        <a:spcAft>
                          <a:spcPts val="0"/>
                        </a:spcAft>
                        <a:buNone/>
                      </a:pPr>
                      <a:r>
                        <a:rPr lang="en-US" sz="1400" b="0" i="0" u="none" strike="noStrike" cap="none" dirty="0">
                          <a:solidFill>
                            <a:srgbClr val="000000"/>
                          </a:solidFill>
                          <a:effectLst/>
                          <a:latin typeface="Arial"/>
                          <a:ea typeface="Arial"/>
                          <a:cs typeface="Arial"/>
                          <a:sym typeface="Arial"/>
                        </a:rPr>
                        <a:t>0.624</a:t>
                      </a:r>
                      <a:endParaRPr dirty="0"/>
                    </a:p>
                  </a:txBody>
                  <a:tcPr marL="91425" marR="91425" marT="91425" marB="91425"/>
                </a:tc>
                <a:extLst>
                  <a:ext uri="{0D108BD9-81ED-4DB2-BD59-A6C34878D82A}">
                    <a16:rowId xmlns:a16="http://schemas.microsoft.com/office/drawing/2014/main" val="10006"/>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Parts 4 &amp; 5 (5 points)</a:t>
            </a:r>
            <a:endParaRPr dirty="0"/>
          </a:p>
        </p:txBody>
      </p:sp>
      <p:sp>
        <p:nvSpPr>
          <p:cNvPr id="120" name="Google Shape;120;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IN" sz="1000" dirty="0"/>
              <a:t>1. </a:t>
            </a:r>
            <a:r>
              <a:rPr lang="en-US" sz="1000" dirty="0"/>
              <a:t>ImageNet-Pretrained backbone: Using a pretrained backbone provides the model with a good initial feature representation. This helps the model to generalize better from the start, which is likely why both the training and validation </a:t>
            </a:r>
            <a:r>
              <a:rPr lang="en-US" sz="1000" dirty="0" err="1"/>
              <a:t>mIoU</a:t>
            </a:r>
            <a:r>
              <a:rPr lang="en-US" sz="1000" dirty="0"/>
              <a:t> scores increase when moving from a simple segmentation net without pretrained weights to one with an ImageNet-pretrained backbone. </a:t>
            </a:r>
          </a:p>
          <a:p>
            <a:pPr marL="0" indent="0">
              <a:buNone/>
            </a:pPr>
            <a:endParaRPr lang="en-US" sz="500" dirty="0"/>
          </a:p>
          <a:p>
            <a:pPr marL="0" indent="0">
              <a:buNone/>
            </a:pPr>
            <a:r>
              <a:rPr lang="en-US" sz="1000" dirty="0"/>
              <a:t>2. Data augmentation: Data augmentation techniques create variations of the training data, which helps in preventing overfitting and enhances the model's ability to generalize to new, unseen data. This can explain the slight improvement in the validation </a:t>
            </a:r>
            <a:r>
              <a:rPr lang="en-US" sz="1000" dirty="0" err="1"/>
              <a:t>mIoU</a:t>
            </a:r>
            <a:r>
              <a:rPr lang="en-US" sz="1000" dirty="0"/>
              <a:t>, even though the training </a:t>
            </a:r>
            <a:r>
              <a:rPr lang="en-US" sz="1000" dirty="0" err="1"/>
              <a:t>mIoU</a:t>
            </a:r>
            <a:r>
              <a:rPr lang="en-US" sz="1000" dirty="0"/>
              <a:t> sees a marginal drop possibly due to the increased difficulty for the model to fit to the more complex, augmented data.</a:t>
            </a:r>
          </a:p>
          <a:p>
            <a:pPr marL="0" indent="0">
              <a:buNone/>
            </a:pPr>
            <a:endParaRPr lang="en-US" sz="500" dirty="0"/>
          </a:p>
          <a:p>
            <a:pPr marL="0" indent="0">
              <a:buNone/>
            </a:pPr>
            <a:r>
              <a:rPr lang="en-US" sz="1000" dirty="0"/>
              <a:t>3. </a:t>
            </a:r>
            <a:r>
              <a:rPr lang="en-US" sz="1000" dirty="0" err="1"/>
              <a:t>PSPNet</a:t>
            </a:r>
            <a:r>
              <a:rPr lang="en-US" sz="1000" dirty="0"/>
              <a:t>: The </a:t>
            </a:r>
            <a:r>
              <a:rPr lang="en-US" sz="1000" dirty="0" err="1"/>
              <a:t>PSPNet</a:t>
            </a:r>
            <a:r>
              <a:rPr lang="en-US" sz="1000" dirty="0"/>
              <a:t> incorporates a pyramid pooling module that aggregates context at different scales. This enables the model to capture details as well as the big picture, which is important for understanding the scene in segmentation tasks. The significant jump in both training and validation </a:t>
            </a:r>
            <a:r>
              <a:rPr lang="en-US" sz="1000" dirty="0" err="1"/>
              <a:t>mIoU</a:t>
            </a:r>
            <a:r>
              <a:rPr lang="en-US" sz="1000" dirty="0"/>
              <a:t> after incorporating </a:t>
            </a:r>
            <a:r>
              <a:rPr lang="en-US" sz="1000" dirty="0" err="1"/>
              <a:t>PSPNet</a:t>
            </a:r>
            <a:r>
              <a:rPr lang="en-US" sz="1000" dirty="0"/>
              <a:t> indicates its effectiveness in capturing multi-scale contextual information.</a:t>
            </a:r>
          </a:p>
          <a:p>
            <a:pPr marL="0" indent="0">
              <a:buNone/>
            </a:pPr>
            <a:endParaRPr lang="en-US" sz="500" dirty="0"/>
          </a:p>
          <a:p>
            <a:pPr marL="0" indent="0">
              <a:buNone/>
            </a:pPr>
            <a:r>
              <a:rPr lang="en-US" sz="1000" dirty="0"/>
              <a:t>4. </a:t>
            </a:r>
            <a:r>
              <a:rPr lang="en-US" sz="1000" dirty="0" err="1"/>
              <a:t>PSPNet</a:t>
            </a:r>
            <a:r>
              <a:rPr lang="en-US" sz="1000" dirty="0"/>
              <a:t> with PPM: The addition of the PPM to </a:t>
            </a:r>
            <a:r>
              <a:rPr lang="en-US" sz="1000" dirty="0" err="1"/>
              <a:t>PSPNet</a:t>
            </a:r>
            <a:r>
              <a:rPr lang="en-US" sz="1000" dirty="0"/>
              <a:t> further enhances the multi-scale context aggregation by pooling features at different scales and then upscaling them to the original image size to achieve precise localization. The improvement in </a:t>
            </a:r>
            <a:r>
              <a:rPr lang="en-US" sz="1000" dirty="0" err="1"/>
              <a:t>mIoU</a:t>
            </a:r>
            <a:r>
              <a:rPr lang="en-US" sz="1000" dirty="0"/>
              <a:t> scores reflects the model's increased capability to understand and segment images at varying resolutions.</a:t>
            </a:r>
          </a:p>
          <a:p>
            <a:pPr marL="0" indent="0">
              <a:buNone/>
            </a:pPr>
            <a:endParaRPr lang="en-US" sz="500" dirty="0"/>
          </a:p>
          <a:p>
            <a:pPr marL="0" indent="0">
              <a:buNone/>
            </a:pPr>
            <a:r>
              <a:rPr lang="en-US" sz="1000" dirty="0"/>
              <a:t>5. </a:t>
            </a:r>
            <a:r>
              <a:rPr lang="en-US" sz="1000" dirty="0" err="1"/>
              <a:t>PSPNet</a:t>
            </a:r>
            <a:r>
              <a:rPr lang="en-US" sz="1000" dirty="0"/>
              <a:t> with auxiliary loss: Auxiliary loss functions are often added to help with the training of deep networks, acting as a form of regularization and helping the gradient to propagate back through the network. This can improve the learning of the intermediate layers, leading to a better overall model and thus the slight increase in </a:t>
            </a:r>
            <a:r>
              <a:rPr lang="en-US" sz="1000" dirty="0" err="1"/>
              <a:t>mIoU</a:t>
            </a:r>
            <a:r>
              <a:rPr lang="en-US" sz="1000" dirty="0"/>
              <a:t> scores. It suggests that the model's ability to learn and generalize has been enhanced by the additional guidance provided during training.</a:t>
            </a:r>
            <a:br>
              <a:rPr lang="en-US" sz="1000" dirty="0"/>
            </a:br>
            <a:endParaRPr lang="en-IN" sz="1000" dirty="0"/>
          </a:p>
          <a:p>
            <a:pPr marL="0" indent="0">
              <a:buNone/>
            </a:pPr>
            <a:endParaRPr lang="en-IN" sz="1000" dirty="0"/>
          </a:p>
          <a:p>
            <a:pPr marL="0" indent="0">
              <a:buNone/>
            </a:pPr>
            <a:endParaRPr lang="en-IN" sz="1000" dirty="0"/>
          </a:p>
          <a:p>
            <a:pPr marL="342900">
              <a:buAutoNum type="arabicPeriod"/>
            </a:pPr>
            <a:endParaRPr lang="en-IN" sz="1000" dirty="0"/>
          </a:p>
          <a:p>
            <a:pPr marL="0" indent="0">
              <a:buNone/>
            </a:pPr>
            <a:endParaRPr dirty="0"/>
          </a:p>
        </p:txBody>
      </p:sp>
    </p:spTree>
    <p:extLst>
      <p:ext uri="{BB962C8B-B14F-4D97-AF65-F5344CB8AC3E}">
        <p14:creationId xmlns:p14="http://schemas.microsoft.com/office/powerpoint/2010/main" val="509327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7"/>
          <p:cNvSpPr txBox="1">
            <a:spLocks noGrp="1"/>
          </p:cNvSpPr>
          <p:nvPr>
            <p:ph type="title"/>
          </p:nvPr>
        </p:nvSpPr>
        <p:spPr>
          <a:xfrm>
            <a:off x="311700" y="1149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Parts 4 &amp; 5: Per class </a:t>
            </a:r>
            <a:r>
              <a:rPr lang="en" dirty="0" err="1"/>
              <a:t>IoUs</a:t>
            </a:r>
            <a:r>
              <a:rPr lang="en" dirty="0"/>
              <a:t> (1 points)</a:t>
            </a:r>
            <a:endParaRPr dirty="0"/>
          </a:p>
        </p:txBody>
      </p:sp>
      <p:graphicFrame>
        <p:nvGraphicFramePr>
          <p:cNvPr id="114" name="Google Shape;114;p27"/>
          <p:cNvGraphicFramePr/>
          <p:nvPr>
            <p:extLst>
              <p:ext uri="{D42A27DB-BD31-4B8C-83A1-F6EECF244321}">
                <p14:modId xmlns:p14="http://schemas.microsoft.com/office/powerpoint/2010/main" val="2029501155"/>
              </p:ext>
            </p:extLst>
          </p:nvPr>
        </p:nvGraphicFramePr>
        <p:xfrm>
          <a:off x="612487" y="889300"/>
          <a:ext cx="7919025" cy="3840120"/>
        </p:xfrm>
        <a:graphic>
          <a:graphicData uri="http://schemas.openxmlformats.org/drawingml/2006/table">
            <a:tbl>
              <a:tblPr>
                <a:noFill/>
                <a:tableStyleId>{825F6AE1-3AB4-4EE1-A0F0-9F7C0662F09F}</a:tableStyleId>
              </a:tblPr>
              <a:tblGrid>
                <a:gridCol w="1238250">
                  <a:extLst>
                    <a:ext uri="{9D8B030D-6E8A-4147-A177-3AD203B41FA5}">
                      <a16:colId xmlns:a16="http://schemas.microsoft.com/office/drawing/2014/main" val="20000"/>
                    </a:ext>
                  </a:extLst>
                </a:gridCol>
                <a:gridCol w="1650600">
                  <a:extLst>
                    <a:ext uri="{9D8B030D-6E8A-4147-A177-3AD203B41FA5}">
                      <a16:colId xmlns:a16="http://schemas.microsoft.com/office/drawing/2014/main" val="20001"/>
                    </a:ext>
                  </a:extLst>
                </a:gridCol>
                <a:gridCol w="3242125">
                  <a:extLst>
                    <a:ext uri="{9D8B030D-6E8A-4147-A177-3AD203B41FA5}">
                      <a16:colId xmlns:a16="http://schemas.microsoft.com/office/drawing/2014/main" val="20002"/>
                    </a:ext>
                  </a:extLst>
                </a:gridCol>
                <a:gridCol w="1788050">
                  <a:extLst>
                    <a:ext uri="{9D8B030D-6E8A-4147-A177-3AD203B41FA5}">
                      <a16:colId xmlns:a16="http://schemas.microsoft.com/office/drawing/2014/main" val="20003"/>
                    </a:ext>
                  </a:extLst>
                </a:gridCol>
              </a:tblGrid>
              <a:tr h="0">
                <a:tc>
                  <a:txBody>
                    <a:bodyPr/>
                    <a:lstStyle/>
                    <a:p>
                      <a:pPr marL="0" lvl="0" indent="0" algn="l" rtl="0">
                        <a:spcBef>
                          <a:spcPts val="0"/>
                        </a:spcBef>
                        <a:spcAft>
                          <a:spcPts val="0"/>
                        </a:spcAft>
                        <a:buNone/>
                      </a:pPr>
                      <a:r>
                        <a:rPr lang="en" sz="900"/>
                        <a:t>Class Index</a:t>
                      </a:r>
                      <a:endParaRPr sz="900"/>
                    </a:p>
                  </a:txBody>
                  <a:tcPr marL="91425" marR="91425" marT="91425" marB="91425"/>
                </a:tc>
                <a:tc>
                  <a:txBody>
                    <a:bodyPr/>
                    <a:lstStyle/>
                    <a:p>
                      <a:pPr marL="0" lvl="0" indent="0" algn="l" rtl="0">
                        <a:spcBef>
                          <a:spcPts val="0"/>
                        </a:spcBef>
                        <a:spcAft>
                          <a:spcPts val="0"/>
                        </a:spcAft>
                        <a:buNone/>
                      </a:pPr>
                      <a:r>
                        <a:rPr lang="en" sz="900"/>
                        <a:t>Class name</a:t>
                      </a:r>
                      <a:endParaRPr sz="900"/>
                    </a:p>
                  </a:txBody>
                  <a:tcPr marL="91425" marR="91425" marT="91425" marB="91425"/>
                </a:tc>
                <a:tc>
                  <a:txBody>
                    <a:bodyPr/>
                    <a:lstStyle/>
                    <a:p>
                      <a:pPr marL="0" lvl="0" indent="0" algn="l" rtl="0">
                        <a:spcBef>
                          <a:spcPts val="0"/>
                        </a:spcBef>
                        <a:spcAft>
                          <a:spcPts val="0"/>
                        </a:spcAft>
                        <a:buNone/>
                      </a:pPr>
                      <a:r>
                        <a:rPr lang="en" sz="900" dirty="0"/>
                        <a:t>Simple Segmentation Net Class </a:t>
                      </a:r>
                      <a:r>
                        <a:rPr lang="en" sz="900" dirty="0" err="1"/>
                        <a:t>IoU</a:t>
                      </a:r>
                      <a:endParaRPr sz="900" dirty="0"/>
                    </a:p>
                  </a:txBody>
                  <a:tcPr marL="91425" marR="91425" marT="91425" marB="91425"/>
                </a:tc>
                <a:tc>
                  <a:txBody>
                    <a:bodyPr/>
                    <a:lstStyle/>
                    <a:p>
                      <a:pPr marL="0" lvl="0" indent="0" algn="l" rtl="0">
                        <a:spcBef>
                          <a:spcPts val="0"/>
                        </a:spcBef>
                        <a:spcAft>
                          <a:spcPts val="0"/>
                        </a:spcAft>
                        <a:buNone/>
                      </a:pPr>
                      <a:r>
                        <a:rPr lang="en" sz="900" dirty="0" err="1"/>
                        <a:t>PSPNet</a:t>
                      </a:r>
                      <a:r>
                        <a:rPr lang="en" sz="900" dirty="0"/>
                        <a:t> Class </a:t>
                      </a:r>
                      <a:r>
                        <a:rPr lang="en" sz="900" dirty="0" err="1"/>
                        <a:t>IoU</a:t>
                      </a:r>
                      <a:endParaRPr sz="900" dirty="0"/>
                    </a:p>
                  </a:txBody>
                  <a:tcPr marL="91425" marR="91425" marT="91425" marB="91425"/>
                </a:tc>
                <a:extLst>
                  <a:ext uri="{0D108BD9-81ED-4DB2-BD59-A6C34878D82A}">
                    <a16:rowId xmlns:a16="http://schemas.microsoft.com/office/drawing/2014/main" val="10000"/>
                  </a:ext>
                </a:extLst>
              </a:tr>
              <a:tr h="271800">
                <a:tc>
                  <a:txBody>
                    <a:bodyPr/>
                    <a:lstStyle/>
                    <a:p>
                      <a:pPr marL="0" lvl="0" indent="0" algn="l" rtl="0">
                        <a:spcBef>
                          <a:spcPts val="0"/>
                        </a:spcBef>
                        <a:spcAft>
                          <a:spcPts val="0"/>
                        </a:spcAft>
                        <a:buNone/>
                      </a:pPr>
                      <a:r>
                        <a:rPr lang="en" sz="900"/>
                        <a:t>0</a:t>
                      </a:r>
                      <a:endParaRPr sz="900"/>
                    </a:p>
                  </a:txBody>
                  <a:tcPr marL="91425" marR="91425" marT="91425" marB="91425"/>
                </a:tc>
                <a:tc>
                  <a:txBody>
                    <a:bodyPr/>
                    <a:lstStyle/>
                    <a:p>
                      <a:pPr marL="0" lvl="0" indent="0" algn="l" rtl="0">
                        <a:spcBef>
                          <a:spcPts val="0"/>
                        </a:spcBef>
                        <a:spcAft>
                          <a:spcPts val="0"/>
                        </a:spcAft>
                        <a:buNone/>
                      </a:pPr>
                      <a:r>
                        <a:rPr lang="en" sz="900" dirty="0"/>
                        <a:t>Building</a:t>
                      </a:r>
                      <a:endParaRPr sz="900" dirty="0"/>
                    </a:p>
                  </a:txBody>
                  <a:tcPr marL="91425" marR="91425" marT="91425" marB="91425"/>
                </a:tc>
                <a:tc>
                  <a:txBody>
                    <a:bodyPr/>
                    <a:lstStyle/>
                    <a:p>
                      <a:pPr marL="0" lvl="0" indent="0" algn="l" rtl="0">
                        <a:spcBef>
                          <a:spcPts val="0"/>
                        </a:spcBef>
                        <a:spcAft>
                          <a:spcPts val="0"/>
                        </a:spcAft>
                        <a:buNone/>
                      </a:pPr>
                      <a:r>
                        <a:rPr lang="en-US" sz="900" dirty="0"/>
                        <a:t>0.4290</a:t>
                      </a:r>
                      <a:endParaRPr sz="900" dirty="0"/>
                    </a:p>
                  </a:txBody>
                  <a:tcPr marL="91425" marR="91425" marT="91425" marB="91425"/>
                </a:tc>
                <a:tc>
                  <a:txBody>
                    <a:bodyPr/>
                    <a:lstStyle/>
                    <a:p>
                      <a:pPr marL="0" lvl="0" indent="0" algn="l" rtl="0">
                        <a:spcBef>
                          <a:spcPts val="0"/>
                        </a:spcBef>
                        <a:spcAft>
                          <a:spcPts val="0"/>
                        </a:spcAft>
                        <a:buNone/>
                      </a:pPr>
                      <a:r>
                        <a:rPr lang="en-US" sz="900" dirty="0"/>
                        <a:t>0.8869</a:t>
                      </a:r>
                      <a:endParaRPr sz="900" dirty="0"/>
                    </a:p>
                  </a:txBody>
                  <a:tcPr marL="91425" marR="91425" marT="91425" marB="91425"/>
                </a:tc>
                <a:extLst>
                  <a:ext uri="{0D108BD9-81ED-4DB2-BD59-A6C34878D82A}">
                    <a16:rowId xmlns:a16="http://schemas.microsoft.com/office/drawing/2014/main" val="10001"/>
                  </a:ext>
                </a:extLst>
              </a:tr>
              <a:tr h="271800">
                <a:tc>
                  <a:txBody>
                    <a:bodyPr/>
                    <a:lstStyle/>
                    <a:p>
                      <a:pPr marL="0" lvl="0" indent="0" algn="l" rtl="0">
                        <a:spcBef>
                          <a:spcPts val="0"/>
                        </a:spcBef>
                        <a:spcAft>
                          <a:spcPts val="0"/>
                        </a:spcAft>
                        <a:buNone/>
                      </a:pPr>
                      <a:r>
                        <a:rPr lang="en" sz="900"/>
                        <a:t>1</a:t>
                      </a:r>
                      <a:endParaRPr sz="900"/>
                    </a:p>
                  </a:txBody>
                  <a:tcPr marL="91425" marR="91425" marT="91425" marB="91425"/>
                </a:tc>
                <a:tc>
                  <a:txBody>
                    <a:bodyPr/>
                    <a:lstStyle/>
                    <a:p>
                      <a:pPr marL="0" lvl="0" indent="0" algn="l" rtl="0">
                        <a:spcBef>
                          <a:spcPts val="0"/>
                        </a:spcBef>
                        <a:spcAft>
                          <a:spcPts val="0"/>
                        </a:spcAft>
                        <a:buNone/>
                      </a:pPr>
                      <a:r>
                        <a:rPr lang="en" sz="900"/>
                        <a:t>Tree</a:t>
                      </a:r>
                      <a:endParaRPr sz="900"/>
                    </a:p>
                  </a:txBody>
                  <a:tcPr marL="91425" marR="91425" marT="91425" marB="91425"/>
                </a:tc>
                <a:tc>
                  <a:txBody>
                    <a:bodyPr/>
                    <a:lstStyle/>
                    <a:p>
                      <a:pPr marL="0" lvl="0" indent="0" algn="l" rtl="0">
                        <a:spcBef>
                          <a:spcPts val="0"/>
                        </a:spcBef>
                        <a:spcAft>
                          <a:spcPts val="0"/>
                        </a:spcAft>
                        <a:buNone/>
                      </a:pPr>
                      <a:r>
                        <a:rPr lang="en-US" sz="900" dirty="0"/>
                        <a:t>0.2443</a:t>
                      </a:r>
                      <a:endParaRPr sz="900" dirty="0"/>
                    </a:p>
                  </a:txBody>
                  <a:tcPr marL="91425" marR="91425" marT="91425" marB="91425"/>
                </a:tc>
                <a:tc>
                  <a:txBody>
                    <a:bodyPr/>
                    <a:lstStyle/>
                    <a:p>
                      <a:pPr marL="0" lvl="0" indent="0" algn="l" rtl="0">
                        <a:spcBef>
                          <a:spcPts val="0"/>
                        </a:spcBef>
                        <a:spcAft>
                          <a:spcPts val="0"/>
                        </a:spcAft>
                        <a:buNone/>
                      </a:pPr>
                      <a:r>
                        <a:rPr lang="en-US" sz="900" dirty="0"/>
                        <a:t>0.8514</a:t>
                      </a:r>
                      <a:endParaRPr sz="900" dirty="0"/>
                    </a:p>
                  </a:txBody>
                  <a:tcPr marL="91425" marR="91425" marT="91425" marB="91425"/>
                </a:tc>
                <a:extLst>
                  <a:ext uri="{0D108BD9-81ED-4DB2-BD59-A6C34878D82A}">
                    <a16:rowId xmlns:a16="http://schemas.microsoft.com/office/drawing/2014/main" val="10002"/>
                  </a:ext>
                </a:extLst>
              </a:tr>
              <a:tr h="271800">
                <a:tc>
                  <a:txBody>
                    <a:bodyPr/>
                    <a:lstStyle/>
                    <a:p>
                      <a:pPr marL="0" lvl="0" indent="0" algn="l" rtl="0">
                        <a:spcBef>
                          <a:spcPts val="0"/>
                        </a:spcBef>
                        <a:spcAft>
                          <a:spcPts val="0"/>
                        </a:spcAft>
                        <a:buNone/>
                      </a:pPr>
                      <a:r>
                        <a:rPr lang="en" sz="900"/>
                        <a:t>2</a:t>
                      </a:r>
                      <a:endParaRPr sz="900"/>
                    </a:p>
                  </a:txBody>
                  <a:tcPr marL="91425" marR="91425" marT="91425" marB="91425"/>
                </a:tc>
                <a:tc>
                  <a:txBody>
                    <a:bodyPr/>
                    <a:lstStyle/>
                    <a:p>
                      <a:pPr marL="0" lvl="0" indent="0" algn="l" rtl="0">
                        <a:spcBef>
                          <a:spcPts val="0"/>
                        </a:spcBef>
                        <a:spcAft>
                          <a:spcPts val="0"/>
                        </a:spcAft>
                        <a:buNone/>
                      </a:pPr>
                      <a:r>
                        <a:rPr lang="en" sz="900"/>
                        <a:t>Sky</a:t>
                      </a:r>
                      <a:endParaRPr sz="900"/>
                    </a:p>
                  </a:txBody>
                  <a:tcPr marL="91425" marR="91425" marT="91425" marB="91425"/>
                </a:tc>
                <a:tc>
                  <a:txBody>
                    <a:bodyPr/>
                    <a:lstStyle/>
                    <a:p>
                      <a:pPr marL="0" lvl="0" indent="0" algn="l" rtl="0">
                        <a:spcBef>
                          <a:spcPts val="0"/>
                        </a:spcBef>
                        <a:spcAft>
                          <a:spcPts val="0"/>
                        </a:spcAft>
                        <a:buNone/>
                      </a:pPr>
                      <a:r>
                        <a:rPr lang="en-US" sz="900" dirty="0"/>
                        <a:t>0.6978</a:t>
                      </a:r>
                      <a:endParaRPr sz="900" dirty="0"/>
                    </a:p>
                  </a:txBody>
                  <a:tcPr marL="91425" marR="91425" marT="91425" marB="91425"/>
                </a:tc>
                <a:tc>
                  <a:txBody>
                    <a:bodyPr/>
                    <a:lstStyle/>
                    <a:p>
                      <a:pPr marL="0" lvl="0" indent="0" algn="l" rtl="0">
                        <a:spcBef>
                          <a:spcPts val="0"/>
                        </a:spcBef>
                        <a:spcAft>
                          <a:spcPts val="0"/>
                        </a:spcAft>
                        <a:buNone/>
                      </a:pPr>
                      <a:r>
                        <a:rPr lang="en-US" sz="900" dirty="0"/>
                        <a:t>0.9189</a:t>
                      </a:r>
                      <a:endParaRPr sz="900" dirty="0"/>
                    </a:p>
                  </a:txBody>
                  <a:tcPr marL="91425" marR="91425" marT="91425" marB="91425"/>
                </a:tc>
                <a:extLst>
                  <a:ext uri="{0D108BD9-81ED-4DB2-BD59-A6C34878D82A}">
                    <a16:rowId xmlns:a16="http://schemas.microsoft.com/office/drawing/2014/main" val="10003"/>
                  </a:ext>
                </a:extLst>
              </a:tr>
              <a:tr h="271800">
                <a:tc>
                  <a:txBody>
                    <a:bodyPr/>
                    <a:lstStyle/>
                    <a:p>
                      <a:pPr marL="0" lvl="0" indent="0" algn="l" rtl="0">
                        <a:spcBef>
                          <a:spcPts val="0"/>
                        </a:spcBef>
                        <a:spcAft>
                          <a:spcPts val="0"/>
                        </a:spcAft>
                        <a:buNone/>
                      </a:pPr>
                      <a:r>
                        <a:rPr lang="en" sz="900"/>
                        <a:t>3</a:t>
                      </a:r>
                      <a:endParaRPr sz="900"/>
                    </a:p>
                  </a:txBody>
                  <a:tcPr marL="91425" marR="91425" marT="91425" marB="91425"/>
                </a:tc>
                <a:tc>
                  <a:txBody>
                    <a:bodyPr/>
                    <a:lstStyle/>
                    <a:p>
                      <a:pPr marL="0" lvl="0" indent="0" algn="l" rtl="0">
                        <a:spcBef>
                          <a:spcPts val="0"/>
                        </a:spcBef>
                        <a:spcAft>
                          <a:spcPts val="0"/>
                        </a:spcAft>
                        <a:buNone/>
                      </a:pPr>
                      <a:r>
                        <a:rPr lang="en" sz="900"/>
                        <a:t>Car</a:t>
                      </a:r>
                      <a:endParaRPr sz="900"/>
                    </a:p>
                  </a:txBody>
                  <a:tcPr marL="91425" marR="91425" marT="91425" marB="91425"/>
                </a:tc>
                <a:tc>
                  <a:txBody>
                    <a:bodyPr/>
                    <a:lstStyle/>
                    <a:p>
                      <a:pPr marL="0" lvl="0" indent="0" algn="l" rtl="0">
                        <a:spcBef>
                          <a:spcPts val="0"/>
                        </a:spcBef>
                        <a:spcAft>
                          <a:spcPts val="0"/>
                        </a:spcAft>
                        <a:buNone/>
                      </a:pPr>
                      <a:r>
                        <a:rPr lang="en-US" sz="900" dirty="0"/>
                        <a:t>0.2948</a:t>
                      </a:r>
                      <a:endParaRPr sz="900" dirty="0"/>
                    </a:p>
                  </a:txBody>
                  <a:tcPr marL="91425" marR="91425" marT="91425" marB="91425"/>
                </a:tc>
                <a:tc>
                  <a:txBody>
                    <a:bodyPr/>
                    <a:lstStyle/>
                    <a:p>
                      <a:pPr marL="0" lvl="0" indent="0" algn="l" rtl="0">
                        <a:spcBef>
                          <a:spcPts val="0"/>
                        </a:spcBef>
                        <a:spcAft>
                          <a:spcPts val="0"/>
                        </a:spcAft>
                        <a:buNone/>
                      </a:pPr>
                      <a:r>
                        <a:rPr lang="en-US" sz="900" dirty="0"/>
                        <a:t>0.8418</a:t>
                      </a:r>
                      <a:endParaRPr sz="900" dirty="0"/>
                    </a:p>
                  </a:txBody>
                  <a:tcPr marL="91425" marR="91425" marT="91425" marB="91425"/>
                </a:tc>
                <a:extLst>
                  <a:ext uri="{0D108BD9-81ED-4DB2-BD59-A6C34878D82A}">
                    <a16:rowId xmlns:a16="http://schemas.microsoft.com/office/drawing/2014/main" val="10004"/>
                  </a:ext>
                </a:extLst>
              </a:tr>
              <a:tr h="271800">
                <a:tc>
                  <a:txBody>
                    <a:bodyPr/>
                    <a:lstStyle/>
                    <a:p>
                      <a:pPr marL="0" lvl="0" indent="0" algn="l" rtl="0">
                        <a:spcBef>
                          <a:spcPts val="0"/>
                        </a:spcBef>
                        <a:spcAft>
                          <a:spcPts val="0"/>
                        </a:spcAft>
                        <a:buNone/>
                      </a:pPr>
                      <a:r>
                        <a:rPr lang="en" sz="900" dirty="0"/>
                        <a:t>4</a:t>
                      </a:r>
                      <a:endParaRPr sz="900" dirty="0"/>
                    </a:p>
                  </a:txBody>
                  <a:tcPr marL="91425" marR="91425" marT="91425" marB="91425"/>
                </a:tc>
                <a:tc>
                  <a:txBody>
                    <a:bodyPr/>
                    <a:lstStyle/>
                    <a:p>
                      <a:pPr marL="0" lvl="0" indent="0" algn="l" rtl="0">
                        <a:spcBef>
                          <a:spcPts val="0"/>
                        </a:spcBef>
                        <a:spcAft>
                          <a:spcPts val="0"/>
                        </a:spcAft>
                        <a:buNone/>
                      </a:pPr>
                      <a:r>
                        <a:rPr lang="en" sz="900" dirty="0" err="1"/>
                        <a:t>SignSymbol</a:t>
                      </a:r>
                      <a:endParaRPr sz="900" dirty="0"/>
                    </a:p>
                  </a:txBody>
                  <a:tcPr marL="91425" marR="91425" marT="91425" marB="91425"/>
                </a:tc>
                <a:tc>
                  <a:txBody>
                    <a:bodyPr/>
                    <a:lstStyle/>
                    <a:p>
                      <a:pPr marL="0" lvl="0" indent="0" algn="l" rtl="0">
                        <a:spcBef>
                          <a:spcPts val="0"/>
                        </a:spcBef>
                        <a:spcAft>
                          <a:spcPts val="0"/>
                        </a:spcAft>
                        <a:buNone/>
                      </a:pPr>
                      <a:r>
                        <a:rPr lang="en-US" sz="900" dirty="0"/>
                        <a:t>0.0000</a:t>
                      </a:r>
                      <a:endParaRPr sz="900" dirty="0"/>
                    </a:p>
                  </a:txBody>
                  <a:tcPr marL="91425" marR="91425" marT="91425" marB="91425"/>
                </a:tc>
                <a:tc>
                  <a:txBody>
                    <a:bodyPr/>
                    <a:lstStyle/>
                    <a:p>
                      <a:pPr marL="0" lvl="0" indent="0" algn="l" rtl="0">
                        <a:spcBef>
                          <a:spcPts val="0"/>
                        </a:spcBef>
                        <a:spcAft>
                          <a:spcPts val="0"/>
                        </a:spcAft>
                        <a:buNone/>
                      </a:pPr>
                      <a:r>
                        <a:rPr lang="en-US" sz="900" dirty="0"/>
                        <a:t>0.0000</a:t>
                      </a:r>
                      <a:endParaRPr sz="900" dirty="0"/>
                    </a:p>
                  </a:txBody>
                  <a:tcPr marL="91425" marR="91425" marT="91425" marB="91425"/>
                </a:tc>
                <a:extLst>
                  <a:ext uri="{0D108BD9-81ED-4DB2-BD59-A6C34878D82A}">
                    <a16:rowId xmlns:a16="http://schemas.microsoft.com/office/drawing/2014/main" val="10005"/>
                  </a:ext>
                </a:extLst>
              </a:tr>
              <a:tr h="271800">
                <a:tc>
                  <a:txBody>
                    <a:bodyPr/>
                    <a:lstStyle/>
                    <a:p>
                      <a:pPr marL="0" lvl="0" indent="0" algn="l" rtl="0">
                        <a:spcBef>
                          <a:spcPts val="0"/>
                        </a:spcBef>
                        <a:spcAft>
                          <a:spcPts val="0"/>
                        </a:spcAft>
                        <a:buNone/>
                      </a:pPr>
                      <a:r>
                        <a:rPr lang="en" sz="900"/>
                        <a:t>5</a:t>
                      </a:r>
                      <a:endParaRPr sz="900"/>
                    </a:p>
                  </a:txBody>
                  <a:tcPr marL="91425" marR="91425" marT="91425" marB="91425"/>
                </a:tc>
                <a:tc>
                  <a:txBody>
                    <a:bodyPr/>
                    <a:lstStyle/>
                    <a:p>
                      <a:pPr marL="0" lvl="0" indent="0" algn="l" rtl="0">
                        <a:spcBef>
                          <a:spcPts val="0"/>
                        </a:spcBef>
                        <a:spcAft>
                          <a:spcPts val="0"/>
                        </a:spcAft>
                        <a:buNone/>
                      </a:pPr>
                      <a:r>
                        <a:rPr lang="en" sz="900"/>
                        <a:t>Road</a:t>
                      </a:r>
                      <a:endParaRPr sz="900"/>
                    </a:p>
                  </a:txBody>
                  <a:tcPr marL="91425" marR="91425" marT="91425" marB="91425"/>
                </a:tc>
                <a:tc>
                  <a:txBody>
                    <a:bodyPr/>
                    <a:lstStyle/>
                    <a:p>
                      <a:pPr marL="0" lvl="0" indent="0" algn="l" rtl="0">
                        <a:spcBef>
                          <a:spcPts val="0"/>
                        </a:spcBef>
                        <a:spcAft>
                          <a:spcPts val="0"/>
                        </a:spcAft>
                        <a:buNone/>
                      </a:pPr>
                      <a:r>
                        <a:rPr lang="en-US" sz="900" dirty="0"/>
                        <a:t>0.7026</a:t>
                      </a:r>
                      <a:endParaRPr sz="900" dirty="0"/>
                    </a:p>
                  </a:txBody>
                  <a:tcPr marL="91425" marR="91425" marT="91425" marB="91425"/>
                </a:tc>
                <a:tc>
                  <a:txBody>
                    <a:bodyPr/>
                    <a:lstStyle/>
                    <a:p>
                      <a:pPr marL="0" lvl="0" indent="0" algn="l" rtl="0">
                        <a:spcBef>
                          <a:spcPts val="0"/>
                        </a:spcBef>
                        <a:spcAft>
                          <a:spcPts val="0"/>
                        </a:spcAft>
                        <a:buNone/>
                      </a:pPr>
                      <a:r>
                        <a:rPr lang="en-US" sz="900" dirty="0"/>
                        <a:t>0.9341</a:t>
                      </a:r>
                      <a:endParaRPr sz="900" dirty="0"/>
                    </a:p>
                  </a:txBody>
                  <a:tcPr marL="91425" marR="91425" marT="91425" marB="91425"/>
                </a:tc>
                <a:extLst>
                  <a:ext uri="{0D108BD9-81ED-4DB2-BD59-A6C34878D82A}">
                    <a16:rowId xmlns:a16="http://schemas.microsoft.com/office/drawing/2014/main" val="10006"/>
                  </a:ext>
                </a:extLst>
              </a:tr>
              <a:tr h="271800">
                <a:tc>
                  <a:txBody>
                    <a:bodyPr/>
                    <a:lstStyle/>
                    <a:p>
                      <a:pPr marL="0" lvl="0" indent="0" algn="l" rtl="0">
                        <a:spcBef>
                          <a:spcPts val="0"/>
                        </a:spcBef>
                        <a:spcAft>
                          <a:spcPts val="0"/>
                        </a:spcAft>
                        <a:buNone/>
                      </a:pPr>
                      <a:r>
                        <a:rPr lang="en" sz="900"/>
                        <a:t>6</a:t>
                      </a:r>
                      <a:endParaRPr sz="900"/>
                    </a:p>
                  </a:txBody>
                  <a:tcPr marL="91425" marR="91425" marT="91425" marB="91425"/>
                </a:tc>
                <a:tc>
                  <a:txBody>
                    <a:bodyPr/>
                    <a:lstStyle/>
                    <a:p>
                      <a:pPr marL="0" lvl="0" indent="0" algn="l" rtl="0">
                        <a:spcBef>
                          <a:spcPts val="0"/>
                        </a:spcBef>
                        <a:spcAft>
                          <a:spcPts val="0"/>
                        </a:spcAft>
                        <a:buNone/>
                      </a:pPr>
                      <a:r>
                        <a:rPr lang="en" sz="900"/>
                        <a:t>Pedestrian</a:t>
                      </a:r>
                      <a:endParaRPr sz="90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t>0.0000</a:t>
                      </a:r>
                    </a:p>
                  </a:txBody>
                  <a:tcPr marL="91425" marR="91425" marT="91425" marB="91425"/>
                </a:tc>
                <a:tc>
                  <a:txBody>
                    <a:bodyPr/>
                    <a:lstStyle/>
                    <a:p>
                      <a:pPr marL="0" lvl="0" indent="0" algn="l" rtl="0">
                        <a:spcBef>
                          <a:spcPts val="0"/>
                        </a:spcBef>
                        <a:spcAft>
                          <a:spcPts val="0"/>
                        </a:spcAft>
                        <a:buNone/>
                      </a:pPr>
                      <a:r>
                        <a:rPr lang="en-US" sz="900" dirty="0"/>
                        <a:t>0.3774</a:t>
                      </a:r>
                      <a:endParaRPr sz="900" dirty="0"/>
                    </a:p>
                  </a:txBody>
                  <a:tcPr marL="91425" marR="91425" marT="91425" marB="91425"/>
                </a:tc>
                <a:extLst>
                  <a:ext uri="{0D108BD9-81ED-4DB2-BD59-A6C34878D82A}">
                    <a16:rowId xmlns:a16="http://schemas.microsoft.com/office/drawing/2014/main" val="10007"/>
                  </a:ext>
                </a:extLst>
              </a:tr>
              <a:tr h="271800">
                <a:tc>
                  <a:txBody>
                    <a:bodyPr/>
                    <a:lstStyle/>
                    <a:p>
                      <a:pPr marL="0" lvl="0" indent="0" algn="l" rtl="0">
                        <a:spcBef>
                          <a:spcPts val="0"/>
                        </a:spcBef>
                        <a:spcAft>
                          <a:spcPts val="0"/>
                        </a:spcAft>
                        <a:buNone/>
                      </a:pPr>
                      <a:r>
                        <a:rPr lang="en" sz="900"/>
                        <a:t>7</a:t>
                      </a:r>
                      <a:endParaRPr sz="900"/>
                    </a:p>
                  </a:txBody>
                  <a:tcPr marL="91425" marR="91425" marT="91425" marB="91425"/>
                </a:tc>
                <a:tc>
                  <a:txBody>
                    <a:bodyPr/>
                    <a:lstStyle/>
                    <a:p>
                      <a:pPr marL="0" lvl="0" indent="0" algn="l" rtl="0">
                        <a:spcBef>
                          <a:spcPts val="0"/>
                        </a:spcBef>
                        <a:spcAft>
                          <a:spcPts val="0"/>
                        </a:spcAft>
                        <a:buNone/>
                      </a:pPr>
                      <a:r>
                        <a:rPr lang="en" sz="900"/>
                        <a:t>Fence</a:t>
                      </a:r>
                      <a:endParaRPr sz="90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t>0.0000</a:t>
                      </a:r>
                    </a:p>
                  </a:txBody>
                  <a:tcPr marL="91425" marR="91425" marT="91425" marB="91425"/>
                </a:tc>
                <a:tc>
                  <a:txBody>
                    <a:bodyPr/>
                    <a:lstStyle/>
                    <a:p>
                      <a:pPr marL="0" lvl="0" indent="0" algn="l" rtl="0">
                        <a:spcBef>
                          <a:spcPts val="0"/>
                        </a:spcBef>
                        <a:spcAft>
                          <a:spcPts val="0"/>
                        </a:spcAft>
                        <a:buNone/>
                      </a:pPr>
                      <a:r>
                        <a:rPr lang="en-US" sz="900" dirty="0"/>
                        <a:t>0.4252</a:t>
                      </a:r>
                      <a:endParaRPr sz="900" dirty="0"/>
                    </a:p>
                  </a:txBody>
                  <a:tcPr marL="91425" marR="91425" marT="91425" marB="91425"/>
                </a:tc>
                <a:extLst>
                  <a:ext uri="{0D108BD9-81ED-4DB2-BD59-A6C34878D82A}">
                    <a16:rowId xmlns:a16="http://schemas.microsoft.com/office/drawing/2014/main" val="10008"/>
                  </a:ext>
                </a:extLst>
              </a:tr>
              <a:tr h="271800">
                <a:tc>
                  <a:txBody>
                    <a:bodyPr/>
                    <a:lstStyle/>
                    <a:p>
                      <a:pPr marL="0" lvl="0" indent="0" algn="l" rtl="0">
                        <a:spcBef>
                          <a:spcPts val="0"/>
                        </a:spcBef>
                        <a:spcAft>
                          <a:spcPts val="0"/>
                        </a:spcAft>
                        <a:buNone/>
                      </a:pPr>
                      <a:r>
                        <a:rPr lang="en" sz="900"/>
                        <a:t>8</a:t>
                      </a:r>
                      <a:endParaRPr sz="900"/>
                    </a:p>
                  </a:txBody>
                  <a:tcPr marL="91425" marR="91425" marT="91425" marB="91425"/>
                </a:tc>
                <a:tc>
                  <a:txBody>
                    <a:bodyPr/>
                    <a:lstStyle/>
                    <a:p>
                      <a:pPr marL="0" lvl="0" indent="0" algn="l" rtl="0">
                        <a:spcBef>
                          <a:spcPts val="0"/>
                        </a:spcBef>
                        <a:spcAft>
                          <a:spcPts val="0"/>
                        </a:spcAft>
                        <a:buNone/>
                      </a:pPr>
                      <a:r>
                        <a:rPr lang="en" sz="900" dirty="0" err="1"/>
                        <a:t>Column_Pole</a:t>
                      </a:r>
                      <a:endParaRPr sz="900"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t>0.0000</a:t>
                      </a:r>
                    </a:p>
                  </a:txBody>
                  <a:tcPr marL="91425" marR="91425" marT="91425" marB="91425"/>
                </a:tc>
                <a:tc>
                  <a:txBody>
                    <a:bodyPr/>
                    <a:lstStyle/>
                    <a:p>
                      <a:pPr marL="0" lvl="0" indent="0" algn="l" rtl="0">
                        <a:spcBef>
                          <a:spcPts val="0"/>
                        </a:spcBef>
                        <a:spcAft>
                          <a:spcPts val="0"/>
                        </a:spcAft>
                        <a:buNone/>
                      </a:pPr>
                      <a:r>
                        <a:rPr lang="en-US" sz="900" dirty="0"/>
                        <a:t>0.0065</a:t>
                      </a:r>
                      <a:endParaRPr sz="900" dirty="0"/>
                    </a:p>
                  </a:txBody>
                  <a:tcPr marL="91425" marR="91425" marT="91425" marB="91425"/>
                </a:tc>
                <a:extLst>
                  <a:ext uri="{0D108BD9-81ED-4DB2-BD59-A6C34878D82A}">
                    <a16:rowId xmlns:a16="http://schemas.microsoft.com/office/drawing/2014/main" val="10009"/>
                  </a:ext>
                </a:extLst>
              </a:tr>
              <a:tr h="271800">
                <a:tc>
                  <a:txBody>
                    <a:bodyPr/>
                    <a:lstStyle/>
                    <a:p>
                      <a:pPr marL="0" lvl="0" indent="0" algn="l" rtl="0">
                        <a:spcBef>
                          <a:spcPts val="0"/>
                        </a:spcBef>
                        <a:spcAft>
                          <a:spcPts val="0"/>
                        </a:spcAft>
                        <a:buNone/>
                      </a:pPr>
                      <a:r>
                        <a:rPr lang="en" sz="900"/>
                        <a:t>9</a:t>
                      </a:r>
                      <a:endParaRPr sz="900"/>
                    </a:p>
                  </a:txBody>
                  <a:tcPr marL="91425" marR="91425" marT="91425" marB="91425"/>
                </a:tc>
                <a:tc>
                  <a:txBody>
                    <a:bodyPr/>
                    <a:lstStyle/>
                    <a:p>
                      <a:pPr marL="0" lvl="0" indent="0" algn="l" rtl="0">
                        <a:spcBef>
                          <a:spcPts val="0"/>
                        </a:spcBef>
                        <a:spcAft>
                          <a:spcPts val="0"/>
                        </a:spcAft>
                        <a:buNone/>
                      </a:pPr>
                      <a:r>
                        <a:rPr lang="en" sz="900"/>
                        <a:t>Sidewalk</a:t>
                      </a:r>
                      <a:endParaRPr sz="900"/>
                    </a:p>
                  </a:txBody>
                  <a:tcPr marL="91425" marR="91425" marT="91425" marB="91425"/>
                </a:tc>
                <a:tc>
                  <a:txBody>
                    <a:bodyPr/>
                    <a:lstStyle/>
                    <a:p>
                      <a:pPr marL="0" lvl="0" indent="0" algn="l" rtl="0">
                        <a:spcBef>
                          <a:spcPts val="0"/>
                        </a:spcBef>
                        <a:spcAft>
                          <a:spcPts val="0"/>
                        </a:spcAft>
                        <a:buNone/>
                      </a:pPr>
                      <a:r>
                        <a:rPr lang="en-US" sz="900" dirty="0"/>
                        <a:t>0.0533</a:t>
                      </a:r>
                      <a:endParaRPr sz="900" dirty="0"/>
                    </a:p>
                  </a:txBody>
                  <a:tcPr marL="91425" marR="91425" marT="91425" marB="91425"/>
                </a:tc>
                <a:tc>
                  <a:txBody>
                    <a:bodyPr/>
                    <a:lstStyle/>
                    <a:p>
                      <a:pPr marL="0" lvl="0" indent="0" algn="l" rtl="0">
                        <a:spcBef>
                          <a:spcPts val="0"/>
                        </a:spcBef>
                        <a:spcAft>
                          <a:spcPts val="0"/>
                        </a:spcAft>
                        <a:buNone/>
                      </a:pPr>
                      <a:r>
                        <a:rPr lang="en-US" sz="900" dirty="0"/>
                        <a:t>0.7760</a:t>
                      </a:r>
                      <a:endParaRPr sz="900" dirty="0"/>
                    </a:p>
                  </a:txBody>
                  <a:tcPr marL="91425" marR="91425" marT="91425" marB="91425"/>
                </a:tc>
                <a:extLst>
                  <a:ext uri="{0D108BD9-81ED-4DB2-BD59-A6C34878D82A}">
                    <a16:rowId xmlns:a16="http://schemas.microsoft.com/office/drawing/2014/main" val="10010"/>
                  </a:ext>
                </a:extLst>
              </a:tr>
              <a:tr h="271800">
                <a:tc>
                  <a:txBody>
                    <a:bodyPr/>
                    <a:lstStyle/>
                    <a:p>
                      <a:pPr marL="0" lvl="0" indent="0" algn="l" rtl="0">
                        <a:spcBef>
                          <a:spcPts val="0"/>
                        </a:spcBef>
                        <a:spcAft>
                          <a:spcPts val="0"/>
                        </a:spcAft>
                        <a:buNone/>
                      </a:pPr>
                      <a:r>
                        <a:rPr lang="en" sz="900"/>
                        <a:t>10</a:t>
                      </a:r>
                      <a:endParaRPr sz="900"/>
                    </a:p>
                  </a:txBody>
                  <a:tcPr marL="91425" marR="91425" marT="91425" marB="91425"/>
                </a:tc>
                <a:tc>
                  <a:txBody>
                    <a:bodyPr/>
                    <a:lstStyle/>
                    <a:p>
                      <a:pPr marL="0" lvl="0" indent="0" algn="l" rtl="0">
                        <a:spcBef>
                          <a:spcPts val="0"/>
                        </a:spcBef>
                        <a:spcAft>
                          <a:spcPts val="0"/>
                        </a:spcAft>
                        <a:buNone/>
                      </a:pPr>
                      <a:r>
                        <a:rPr lang="en" sz="900"/>
                        <a:t>Bicyclist</a:t>
                      </a:r>
                      <a:endParaRPr sz="90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t>0.0000</a:t>
                      </a:r>
                    </a:p>
                  </a:txBody>
                  <a:tcPr marL="91425" marR="91425" marT="91425" marB="91425"/>
                </a:tc>
                <a:tc>
                  <a:txBody>
                    <a:bodyPr/>
                    <a:lstStyle/>
                    <a:p>
                      <a:pPr marL="0" lvl="0" indent="0" algn="l" rtl="0">
                        <a:spcBef>
                          <a:spcPts val="0"/>
                        </a:spcBef>
                        <a:spcAft>
                          <a:spcPts val="0"/>
                        </a:spcAft>
                        <a:buNone/>
                      </a:pPr>
                      <a:r>
                        <a:rPr lang="en-US" sz="900" dirty="0"/>
                        <a:t>0.6362</a:t>
                      </a:r>
                      <a:endParaRPr sz="900" dirty="0"/>
                    </a:p>
                  </a:txBody>
                  <a:tcPr marL="91425" marR="91425" marT="91425" marB="91425"/>
                </a:tc>
                <a:extLst>
                  <a:ext uri="{0D108BD9-81ED-4DB2-BD59-A6C34878D82A}">
                    <a16:rowId xmlns:a16="http://schemas.microsoft.com/office/drawing/2014/main" val="10011"/>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Parts 4 &amp; 5: Most difficult classes (3 points)</a:t>
            </a:r>
            <a:endParaRPr dirty="0"/>
          </a:p>
        </p:txBody>
      </p:sp>
      <p:sp>
        <p:nvSpPr>
          <p:cNvPr id="120" name="Google Shape;120;p28"/>
          <p:cNvSpPr txBox="1">
            <a:spLocks noGrp="1"/>
          </p:cNvSpPr>
          <p:nvPr>
            <p:ph type="body" idx="1"/>
          </p:nvPr>
        </p:nvSpPr>
        <p:spPr>
          <a:xfrm>
            <a:off x="178066" y="1160639"/>
            <a:ext cx="3664307" cy="3416400"/>
          </a:xfrm>
          <a:prstGeom prst="rect">
            <a:avLst/>
          </a:prstGeom>
        </p:spPr>
        <p:txBody>
          <a:bodyPr spcFirstLastPara="1" wrap="square" lIns="91425" tIns="91425" rIns="91425" bIns="91425" anchor="t" anchorCtr="0">
            <a:noAutofit/>
          </a:bodyPr>
          <a:lstStyle/>
          <a:p>
            <a:pPr marL="0" indent="0">
              <a:buNone/>
            </a:pPr>
            <a:r>
              <a:rPr lang="en-US" sz="1100" b="1" dirty="0"/>
              <a:t>Sign symbols</a:t>
            </a:r>
            <a:r>
              <a:rPr lang="en-US" sz="1100" dirty="0"/>
              <a:t> and </a:t>
            </a:r>
            <a:r>
              <a:rPr lang="en-US" sz="1100" b="1" dirty="0"/>
              <a:t>column poles </a:t>
            </a:r>
            <a:r>
              <a:rPr lang="en-US" sz="1100" dirty="0"/>
              <a:t>typically present a challenge for semantic segmentation models due to their small size and thin structure, which can be easily missed or inaccurately segmented, particularly in lower-resolution images or if the model lacks fine-grained detail in its feature maps. The variability in appearance of sign symbols, with their diverse shapes, colors, and designs, and column poles, with variations in size, shape, and color, complicates the task of learning a consistent representation, especially when these objects are partially occluded by urban clutter like pedestrians and vehicles. Additionally, their tendency to blend into the background due to similar colors and textures makes it hard to accurately segment their edges and shapes. This issue is further exacerbated by occlusions and varying lighting conditions, such as sunlight glare on reflective surfaces, which obscure critical features necessary for precise segmentation.</a:t>
            </a:r>
          </a:p>
        </p:txBody>
      </p:sp>
      <p:pic>
        <p:nvPicPr>
          <p:cNvPr id="3" name="Picture 2" descr="A collage of images of a street&#10;&#10;Description automatically generated">
            <a:extLst>
              <a:ext uri="{FF2B5EF4-FFF2-40B4-BE49-F238E27FC236}">
                <a16:creationId xmlns:a16="http://schemas.microsoft.com/office/drawing/2014/main" id="{82230336-CF2F-2194-0108-1B72B7F46EE8}"/>
              </a:ext>
            </a:extLst>
          </p:cNvPr>
          <p:cNvPicPr>
            <a:picLocks noChangeAspect="1"/>
          </p:cNvPicPr>
          <p:nvPr/>
        </p:nvPicPr>
        <p:blipFill>
          <a:blip r:embed="rId3"/>
          <a:stretch>
            <a:fillRect/>
          </a:stretch>
        </p:blipFill>
        <p:spPr>
          <a:xfrm>
            <a:off x="3842373" y="1302155"/>
            <a:ext cx="5228148" cy="268070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Part 4: Simple segmentation net qualitative results (1 point)</a:t>
            </a:r>
            <a:endParaRPr sz="2400" dirty="0"/>
          </a:p>
        </p:txBody>
      </p:sp>
      <p:sp>
        <p:nvSpPr>
          <p:cNvPr id="126" name="Google Shape;126;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[Paste a figure of the generated semantic segmentation from </a:t>
            </a:r>
            <a:r>
              <a:rPr lang="en" dirty="0" err="1"/>
              <a:t>Colab</a:t>
            </a:r>
            <a:r>
              <a:rPr lang="en" dirty="0"/>
              <a:t>. It should be a 2x3 grid, with ground truth on the top row, and your predictions on the bottom row.]</a:t>
            </a:r>
            <a:endParaRPr dirty="0"/>
          </a:p>
        </p:txBody>
      </p:sp>
      <p:pic>
        <p:nvPicPr>
          <p:cNvPr id="7" name="Picture 6" descr="A collage of a street&#10;&#10;Description automatically generated">
            <a:extLst>
              <a:ext uri="{FF2B5EF4-FFF2-40B4-BE49-F238E27FC236}">
                <a16:creationId xmlns:a16="http://schemas.microsoft.com/office/drawing/2014/main" id="{DAFD77EA-575F-1D16-25E7-D653519E59A7}"/>
              </a:ext>
            </a:extLst>
          </p:cNvPr>
          <p:cNvPicPr>
            <a:picLocks noChangeAspect="1"/>
          </p:cNvPicPr>
          <p:nvPr/>
        </p:nvPicPr>
        <p:blipFill>
          <a:blip r:embed="rId3"/>
          <a:stretch>
            <a:fillRect/>
          </a:stretch>
        </p:blipFill>
        <p:spPr>
          <a:xfrm>
            <a:off x="311699" y="948958"/>
            <a:ext cx="8520599" cy="400788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5: </a:t>
            </a:r>
            <a:r>
              <a:rPr lang="en" dirty="0" err="1"/>
              <a:t>PSPNet</a:t>
            </a:r>
            <a:r>
              <a:rPr lang="en" dirty="0"/>
              <a:t> qualitative results (1 point)</a:t>
            </a:r>
            <a:endParaRPr dirty="0"/>
          </a:p>
        </p:txBody>
      </p:sp>
      <p:sp>
        <p:nvSpPr>
          <p:cNvPr id="132" name="Google Shape;132;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[Paste a figure of the generated semantic segmentation from Colab. It should be a 2x3 grid, with ground truth on the top row, and your predictions on the bottom row.]</a:t>
            </a:r>
            <a:endParaRPr/>
          </a:p>
        </p:txBody>
      </p:sp>
      <p:pic>
        <p:nvPicPr>
          <p:cNvPr id="4" name="Picture 3" descr="A collage of images of people walking on a street&#10;&#10;Description automatically generated">
            <a:extLst>
              <a:ext uri="{FF2B5EF4-FFF2-40B4-BE49-F238E27FC236}">
                <a16:creationId xmlns:a16="http://schemas.microsoft.com/office/drawing/2014/main" id="{9CBA498C-A2EC-79DE-1C61-A7711C933F19}"/>
              </a:ext>
            </a:extLst>
          </p:cNvPr>
          <p:cNvPicPr>
            <a:picLocks noChangeAspect="1"/>
          </p:cNvPicPr>
          <p:nvPr/>
        </p:nvPicPr>
        <p:blipFill>
          <a:blip r:embed="rId3"/>
          <a:stretch>
            <a:fillRect/>
          </a:stretch>
        </p:blipFill>
        <p:spPr>
          <a:xfrm>
            <a:off x="311700" y="1017725"/>
            <a:ext cx="8611864" cy="399246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7"/>
          <p:cNvSpPr txBox="1">
            <a:spLocks noGrp="1"/>
          </p:cNvSpPr>
          <p:nvPr>
            <p:ph type="title"/>
          </p:nvPr>
        </p:nvSpPr>
        <p:spPr>
          <a:xfrm>
            <a:off x="311700" y="114975"/>
            <a:ext cx="8520600" cy="572700"/>
          </a:xfrm>
          <a:prstGeom prst="rect">
            <a:avLst/>
          </a:prstGeom>
        </p:spPr>
        <p:txBody>
          <a:bodyPr spcFirstLastPara="1" wrap="square" lIns="91425" tIns="91425" rIns="91425" bIns="91425" anchor="t" anchorCtr="0">
            <a:noAutofit/>
          </a:bodyPr>
          <a:lstStyle/>
          <a:p>
            <a:r>
              <a:rPr lang="en" dirty="0"/>
              <a:t>Extra Credit: Transfer Learning (1 point)</a:t>
            </a:r>
            <a:endParaRPr dirty="0" err="1"/>
          </a:p>
        </p:txBody>
      </p:sp>
      <p:sp>
        <p:nvSpPr>
          <p:cNvPr id="113" name="Google Shape;113;p27"/>
          <p:cNvSpPr txBox="1">
            <a:spLocks noGrp="1"/>
          </p:cNvSpPr>
          <p:nvPr>
            <p:ph type="body" idx="1"/>
          </p:nvPr>
        </p:nvSpPr>
        <p:spPr>
          <a:xfrm>
            <a:off x="311700" y="622975"/>
            <a:ext cx="8520600" cy="657000"/>
          </a:xfrm>
          <a:prstGeom prst="rect">
            <a:avLst/>
          </a:prstGeom>
        </p:spPr>
        <p:txBody>
          <a:bodyPr spcFirstLastPara="1" wrap="square" lIns="91425" tIns="91425" rIns="91425" bIns="91425" anchor="t" anchorCtr="0">
            <a:noAutofit/>
          </a:bodyPr>
          <a:lstStyle/>
          <a:p>
            <a:pPr marL="0" indent="0">
              <a:buNone/>
            </a:pPr>
            <a:r>
              <a:rPr lang="en" dirty="0"/>
              <a:t>Report your model’s </a:t>
            </a:r>
            <a:r>
              <a:rPr lang="en" dirty="0" err="1"/>
              <a:t>IoU</a:t>
            </a:r>
            <a:r>
              <a:rPr lang="en" dirty="0"/>
              <a:t> for the Kitti Dataset.</a:t>
            </a:r>
          </a:p>
        </p:txBody>
      </p:sp>
    </p:spTree>
    <p:extLst>
      <p:ext uri="{BB962C8B-B14F-4D97-AF65-F5344CB8AC3E}">
        <p14:creationId xmlns:p14="http://schemas.microsoft.com/office/powerpoint/2010/main" val="991450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7"/>
          <p:cNvSpPr txBox="1">
            <a:spLocks noGrp="1"/>
          </p:cNvSpPr>
          <p:nvPr>
            <p:ph type="title"/>
          </p:nvPr>
        </p:nvSpPr>
        <p:spPr>
          <a:xfrm>
            <a:off x="311700" y="114975"/>
            <a:ext cx="8520600" cy="572700"/>
          </a:xfrm>
          <a:prstGeom prst="rect">
            <a:avLst/>
          </a:prstGeom>
        </p:spPr>
        <p:txBody>
          <a:bodyPr spcFirstLastPara="1" wrap="square" lIns="91425" tIns="91425" rIns="91425" bIns="91425" anchor="t" anchorCtr="0">
            <a:noAutofit/>
          </a:bodyPr>
          <a:lstStyle/>
          <a:p>
            <a:r>
              <a:rPr lang="en" dirty="0"/>
              <a:t>Extra Credit: Transfer Learning (1 point)</a:t>
            </a:r>
            <a:endParaRPr dirty="0" err="1"/>
          </a:p>
        </p:txBody>
      </p:sp>
      <p:sp>
        <p:nvSpPr>
          <p:cNvPr id="113" name="Google Shape;113;p27"/>
          <p:cNvSpPr txBox="1">
            <a:spLocks noGrp="1"/>
          </p:cNvSpPr>
          <p:nvPr>
            <p:ph type="body" idx="1"/>
          </p:nvPr>
        </p:nvSpPr>
        <p:spPr>
          <a:xfrm>
            <a:off x="311700" y="622975"/>
            <a:ext cx="8520600" cy="657000"/>
          </a:xfrm>
          <a:prstGeom prst="rect">
            <a:avLst/>
          </a:prstGeom>
        </p:spPr>
        <p:txBody>
          <a:bodyPr spcFirstLastPara="1" wrap="square" lIns="91425" tIns="91425" rIns="91425" bIns="91425" anchor="t" anchorCtr="0">
            <a:noAutofit/>
          </a:bodyPr>
          <a:lstStyle/>
          <a:p>
            <a:pPr marL="0" indent="0">
              <a:lnSpc>
                <a:spcPct val="114999"/>
              </a:lnSpc>
              <a:buNone/>
            </a:pPr>
            <a:r>
              <a:rPr lang="en" dirty="0"/>
              <a:t>Compare the training loss generated when training on Kitti dataset and </a:t>
            </a:r>
            <a:r>
              <a:rPr lang="en" dirty="0" err="1"/>
              <a:t>Camvid</a:t>
            </a:r>
            <a:r>
              <a:rPr lang="en" dirty="0"/>
              <a:t> dataset. Which decreases at a faster rate? If </a:t>
            </a:r>
            <a:r>
              <a:rPr lang="en" dirty="0" err="1"/>
              <a:t>Camvid</a:t>
            </a:r>
            <a:r>
              <a:rPr lang="en" dirty="0"/>
              <a:t> or Kitti training loss decreases at a faster rate than the other, why do you think this happened? Or, if the loss decreases at a similar rate, why do you think that is so?</a:t>
            </a:r>
            <a:endParaRPr lang="en-US" dirty="0"/>
          </a:p>
          <a:p>
            <a:pPr marL="0" indent="0">
              <a:lnSpc>
                <a:spcPct val="114999"/>
              </a:lnSpc>
              <a:buNone/>
            </a:pPr>
            <a:endParaRPr lang="en" dirty="0"/>
          </a:p>
        </p:txBody>
      </p:sp>
    </p:spTree>
    <p:extLst>
      <p:ext uri="{BB962C8B-B14F-4D97-AF65-F5344CB8AC3E}">
        <p14:creationId xmlns:p14="http://schemas.microsoft.com/office/powerpoint/2010/main" val="317183520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3662</TotalTime>
  <Words>878</Words>
  <Application>Microsoft Macintosh PowerPoint</Application>
  <PresentationFormat>On-screen Show (16:9)</PresentationFormat>
  <Paragraphs>100</Paragraphs>
  <Slides>10</Slides>
  <Notes>10</Notes>
  <HiddenSlides>0</HiddenSlides>
  <MMClips>0</MMClips>
  <ScaleCrop>false</ScaleCrop>
  <HeadingPairs>
    <vt:vector size="6" baseType="variant">
      <vt:variant>
        <vt:lpstr>Fonts Used</vt:lpstr>
      </vt:variant>
      <vt:variant>
        <vt:i4>1</vt:i4>
      </vt:variant>
      <vt:variant>
        <vt:lpstr>Theme</vt:lpstr>
      </vt:variant>
      <vt:variant>
        <vt:i4>2</vt:i4>
      </vt:variant>
      <vt:variant>
        <vt:lpstr>Slide Titles</vt:lpstr>
      </vt:variant>
      <vt:variant>
        <vt:i4>10</vt:i4>
      </vt:variant>
    </vt:vector>
  </HeadingPairs>
  <TitlesOfParts>
    <vt:vector size="13" baseType="lpstr">
      <vt:lpstr>Arial</vt:lpstr>
      <vt:lpstr>Simple Light</vt:lpstr>
      <vt:lpstr>Simple Light</vt:lpstr>
      <vt:lpstr>CS 6476 Project 6</vt:lpstr>
      <vt:lpstr>Parts 4 &amp; 5: mIoU of different models (9 points) </vt:lpstr>
      <vt:lpstr>Parts 4 &amp; 5 (5 points)</vt:lpstr>
      <vt:lpstr>Parts 4 &amp; 5: Per class IoUs (1 points)</vt:lpstr>
      <vt:lpstr>Parts 4 &amp; 5: Most difficult classes (3 points)</vt:lpstr>
      <vt:lpstr>Part 4: Simple segmentation net qualitative results (1 point)</vt:lpstr>
      <vt:lpstr>Part 5: PSPNet qualitative results (1 point)</vt:lpstr>
      <vt:lpstr>Extra Credit: Transfer Learning (1 point)</vt:lpstr>
      <vt:lpstr>Extra Credit: Transfer Learning (1 point)</vt:lpstr>
      <vt:lpstr>Extra Credit : WandB (3 points)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6476 Project 6</dc:title>
  <cp:lastModifiedBy>Pokharna, Vidit D</cp:lastModifiedBy>
  <cp:revision>46</cp:revision>
  <dcterms:modified xsi:type="dcterms:W3CDTF">2024-04-16T19:06:29Z</dcterms:modified>
</cp:coreProperties>
</file>